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Lst>
  <p:sldIdLst>
    <p:sldId id="256" r:id="rId3"/>
    <p:sldId id="258" r:id="rId4"/>
    <p:sldId id="259" r:id="rId5"/>
    <p:sldId id="260" r:id="rId6"/>
    <p:sldId id="261" r:id="rId7"/>
    <p:sldId id="257" r:id="rId8"/>
    <p:sldId id="262" r:id="rId9"/>
    <p:sldId id="268" r:id="rId10"/>
    <p:sldId id="267"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6"/>
    <p:restoredTop sz="94658"/>
  </p:normalViewPr>
  <p:slideViewPr>
    <p:cSldViewPr snapToGrid="0" showGuides="1">
      <p:cViewPr varScale="1">
        <p:scale>
          <a:sx n="68" d="100"/>
          <a:sy n="68" d="100"/>
        </p:scale>
        <p:origin x="288" y="13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F3B8-F4B1-00A4-242A-ACB2F3F80BBE}"/>
              </a:ext>
            </a:extLst>
          </p:cNvPr>
          <p:cNvSpPr>
            <a:spLocks noGrp="1"/>
          </p:cNvSpPr>
          <p:nvPr>
            <p:ph type="ctrTitle" hasCustomPrompt="1"/>
          </p:nvPr>
        </p:nvSpPr>
        <p:spPr>
          <a:xfrm>
            <a:off x="304800" y="5725477"/>
            <a:ext cx="9144000" cy="827723"/>
          </a:xfrm>
        </p:spPr>
        <p:txBody>
          <a:bodyPr anchor="t">
            <a:normAutofit/>
          </a:bodyPr>
          <a:lstStyle>
            <a:lvl1pPr algn="l">
              <a:defRPr sz="4000" b="1" i="0">
                <a:solidFill>
                  <a:schemeClr val="bg1"/>
                </a:solidFill>
                <a:latin typeface="+mn-lt"/>
              </a:defRPr>
            </a:lvl1pPr>
          </a:lstStyle>
          <a:p>
            <a:r>
              <a:rPr lang="en-US" dirty="0"/>
              <a:t>Organization Name</a:t>
            </a:r>
          </a:p>
        </p:txBody>
      </p:sp>
      <p:sp>
        <p:nvSpPr>
          <p:cNvPr id="3" name="Subtitle 2">
            <a:extLst>
              <a:ext uri="{FF2B5EF4-FFF2-40B4-BE49-F238E27FC236}">
                <a16:creationId xmlns:a16="http://schemas.microsoft.com/office/drawing/2014/main" id="{B1C31E15-9A96-9F82-CF48-B13E639F95C1}"/>
              </a:ext>
            </a:extLst>
          </p:cNvPr>
          <p:cNvSpPr>
            <a:spLocks noGrp="1"/>
          </p:cNvSpPr>
          <p:nvPr>
            <p:ph type="subTitle" idx="1" hasCustomPrompt="1"/>
          </p:nvPr>
        </p:nvSpPr>
        <p:spPr>
          <a:xfrm>
            <a:off x="304800" y="5064520"/>
            <a:ext cx="9144000" cy="578977"/>
          </a:xfrm>
        </p:spPr>
        <p:txBody>
          <a:bodyPr anchor="b">
            <a:normAutofit/>
          </a:bodyPr>
          <a:lstStyle>
            <a:lvl1pPr marL="0" indent="0" algn="l">
              <a:buNone/>
              <a:defRPr sz="1800" b="0" i="0">
                <a:solidFill>
                  <a:schemeClr val="bg2"/>
                </a:solidFill>
                <a:latin typeface="Manrop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Name</a:t>
            </a:r>
          </a:p>
        </p:txBody>
      </p:sp>
      <p:sp>
        <p:nvSpPr>
          <p:cNvPr id="10" name="TextBox 9">
            <a:extLst>
              <a:ext uri="{FF2B5EF4-FFF2-40B4-BE49-F238E27FC236}">
                <a16:creationId xmlns:a16="http://schemas.microsoft.com/office/drawing/2014/main" id="{FAB5DDF5-F946-29CB-7337-8B59AE0E85D4}"/>
              </a:ext>
            </a:extLst>
          </p:cNvPr>
          <p:cNvSpPr txBox="1"/>
          <p:nvPr/>
        </p:nvSpPr>
        <p:spPr>
          <a:xfrm>
            <a:off x="5943600" y="304800"/>
            <a:ext cx="6477000" cy="3387338"/>
          </a:xfrm>
          <a:prstGeom prst="rect">
            <a:avLst/>
          </a:prstGeom>
          <a:noFill/>
        </p:spPr>
        <p:txBody>
          <a:bodyPr wrap="square" rtlCol="0">
            <a:spAutoFit/>
          </a:bodyPr>
          <a:lstStyle/>
          <a:p>
            <a:pPr>
              <a:lnSpc>
                <a:spcPts val="8500"/>
              </a:lnSpc>
            </a:pPr>
            <a:r>
              <a:rPr lang="en-US" sz="8800" b="1" i="0" dirty="0">
                <a:solidFill>
                  <a:schemeClr val="accent3"/>
                </a:solidFill>
                <a:latin typeface="Manrope ExtraBold" pitchFamily="2" charset="0"/>
              </a:rPr>
              <a:t>Bold.</a:t>
            </a:r>
          </a:p>
          <a:p>
            <a:pPr>
              <a:lnSpc>
                <a:spcPts val="8500"/>
              </a:lnSpc>
            </a:pPr>
            <a:r>
              <a:rPr lang="en-US" sz="8800" b="1" i="0" dirty="0">
                <a:solidFill>
                  <a:schemeClr val="accent2"/>
                </a:solidFill>
                <a:latin typeface="Manrope ExtraBold" pitchFamily="2" charset="0"/>
              </a:rPr>
              <a:t>Principled.</a:t>
            </a:r>
          </a:p>
          <a:p>
            <a:pPr>
              <a:lnSpc>
                <a:spcPts val="8500"/>
              </a:lnSpc>
            </a:pPr>
            <a:r>
              <a:rPr lang="en-US" sz="8800" b="1" i="0" dirty="0">
                <a:solidFill>
                  <a:schemeClr val="accent6"/>
                </a:solidFill>
                <a:latin typeface="Manrope ExtraBold" pitchFamily="2" charset="0"/>
              </a:rPr>
              <a:t>Strategic.</a:t>
            </a:r>
          </a:p>
        </p:txBody>
      </p:sp>
      <p:sp>
        <p:nvSpPr>
          <p:cNvPr id="11" name="TextBox 10">
            <a:extLst>
              <a:ext uri="{FF2B5EF4-FFF2-40B4-BE49-F238E27FC236}">
                <a16:creationId xmlns:a16="http://schemas.microsoft.com/office/drawing/2014/main" id="{F6B31081-3945-6D25-AFF8-206C3E2AD164}"/>
              </a:ext>
            </a:extLst>
          </p:cNvPr>
          <p:cNvSpPr txBox="1"/>
          <p:nvPr/>
        </p:nvSpPr>
        <p:spPr>
          <a:xfrm>
            <a:off x="10820400" y="5867400"/>
            <a:ext cx="1066800" cy="304800"/>
          </a:xfrm>
          <a:prstGeom prst="rect">
            <a:avLst/>
          </a:prstGeom>
          <a:noFill/>
          <a:ln>
            <a:solidFill>
              <a:schemeClr val="bg2"/>
            </a:solidFill>
          </a:ln>
        </p:spPr>
        <p:txBody>
          <a:bodyPr wrap="square" rtlCol="0" anchor="ctr">
            <a:noAutofit/>
          </a:bodyPr>
          <a:lstStyle/>
          <a:p>
            <a:pPr algn="ctr"/>
            <a:r>
              <a:rPr lang="en-US" sz="600" b="1" i="0" kern="600" spc="200" baseline="0" dirty="0">
                <a:solidFill>
                  <a:schemeClr val="bg2"/>
                </a:solidFill>
                <a:latin typeface="Manrope SemiBold" pitchFamily="2" charset="0"/>
              </a:rPr>
              <a:t>CONFIDENTIAL</a:t>
            </a:r>
          </a:p>
        </p:txBody>
      </p:sp>
      <p:pic>
        <p:nvPicPr>
          <p:cNvPr id="4" name="Picture 3">
            <a:extLst>
              <a:ext uri="{FF2B5EF4-FFF2-40B4-BE49-F238E27FC236}">
                <a16:creationId xmlns:a16="http://schemas.microsoft.com/office/drawing/2014/main" id="{4363D40B-8806-7E0D-7106-88955CDC7C36}"/>
              </a:ext>
            </a:extLst>
          </p:cNvPr>
          <p:cNvPicPr>
            <a:picLocks noChangeAspect="1"/>
          </p:cNvPicPr>
          <p:nvPr userDrawn="1"/>
        </p:nvPicPr>
        <p:blipFill>
          <a:blip r:embed="rId2"/>
          <a:stretch>
            <a:fillRect/>
          </a:stretch>
        </p:blipFill>
        <p:spPr>
          <a:xfrm>
            <a:off x="304800" y="304800"/>
            <a:ext cx="880958" cy="1367246"/>
          </a:xfrm>
          <a:prstGeom prst="rect">
            <a:avLst/>
          </a:prstGeom>
        </p:spPr>
      </p:pic>
    </p:spTree>
    <p:extLst>
      <p:ext uri="{BB962C8B-B14F-4D97-AF65-F5344CB8AC3E}">
        <p14:creationId xmlns:p14="http://schemas.microsoft.com/office/powerpoint/2010/main" val="23748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192">
          <p15:clr>
            <a:srgbClr val="FBAE40"/>
          </p15:clr>
        </p15:guide>
        <p15:guide id="5" orient="horz" pos="4128">
          <p15:clr>
            <a:srgbClr val="FBAE40"/>
          </p15:clr>
        </p15:guide>
        <p15:guide id="6" pos="74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E633CC5-EB57-E633-3603-CA210D47B1D5}"/>
              </a:ext>
            </a:extLst>
          </p:cNvPr>
          <p:cNvSpPr>
            <a:spLocks noGrp="1"/>
          </p:cNvSpPr>
          <p:nvPr>
            <p:ph type="pic" sz="quarter" idx="14" hasCustomPrompt="1"/>
          </p:nvPr>
        </p:nvSpPr>
        <p:spPr>
          <a:xfrm>
            <a:off x="6101338" y="0"/>
            <a:ext cx="6093937" cy="6858000"/>
          </a:xfrm>
          <a:custGeom>
            <a:avLst/>
            <a:gdLst>
              <a:gd name="connsiteX0" fmla="*/ 0 w 6090661"/>
              <a:gd name="connsiteY0" fmla="*/ 6858000 h 6858000"/>
              <a:gd name="connsiteX1" fmla="*/ 1522665 w 6090661"/>
              <a:gd name="connsiteY1" fmla="*/ 0 h 6858000"/>
              <a:gd name="connsiteX2" fmla="*/ 6090661 w 6090661"/>
              <a:gd name="connsiteY2" fmla="*/ 0 h 6858000"/>
              <a:gd name="connsiteX3" fmla="*/ 4567996 w 6090661"/>
              <a:gd name="connsiteY3" fmla="*/ 6858000 h 6858000"/>
              <a:gd name="connsiteX4" fmla="*/ 0 w 6090661"/>
              <a:gd name="connsiteY4" fmla="*/ 6858000 h 6858000"/>
              <a:gd name="connsiteX0" fmla="*/ 0 w 6093937"/>
              <a:gd name="connsiteY0" fmla="*/ 6858000 h 6858000"/>
              <a:gd name="connsiteX1" fmla="*/ 1522665 w 6093937"/>
              <a:gd name="connsiteY1" fmla="*/ 0 h 6858000"/>
              <a:gd name="connsiteX2" fmla="*/ 6090661 w 6093937"/>
              <a:gd name="connsiteY2" fmla="*/ 0 h 6858000"/>
              <a:gd name="connsiteX3" fmla="*/ 6093937 w 6093937"/>
              <a:gd name="connsiteY3" fmla="*/ 6858000 h 6858000"/>
              <a:gd name="connsiteX4" fmla="*/ 0 w 6093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937" h="6858000">
                <a:moveTo>
                  <a:pt x="0" y="6858000"/>
                </a:moveTo>
                <a:lnTo>
                  <a:pt x="1522665" y="0"/>
                </a:lnTo>
                <a:lnTo>
                  <a:pt x="6090661" y="0"/>
                </a:lnTo>
                <a:lnTo>
                  <a:pt x="6093937" y="6858000"/>
                </a:lnTo>
                <a:lnTo>
                  <a:pt x="0" y="6858000"/>
                </a:lnTo>
                <a:close/>
              </a:path>
            </a:pathLst>
          </a:custGeom>
          <a:ln>
            <a:noFill/>
          </a:ln>
        </p:spPr>
        <p:txBody>
          <a:bodyPr anchor="b"/>
          <a:lstStyle/>
          <a:p>
            <a:r>
              <a:rPr lang="en-US" dirty="0"/>
              <a:t>Click the icon above to add your headshot</a:t>
            </a:r>
          </a:p>
        </p:txBody>
      </p:sp>
      <p:sp>
        <p:nvSpPr>
          <p:cNvPr id="2" name="Title 1">
            <a:extLst>
              <a:ext uri="{FF2B5EF4-FFF2-40B4-BE49-F238E27FC236}">
                <a16:creationId xmlns:a16="http://schemas.microsoft.com/office/drawing/2014/main" id="{615C8131-E8F1-CEAA-2EA3-C70163E88A36}"/>
              </a:ext>
            </a:extLst>
          </p:cNvPr>
          <p:cNvSpPr>
            <a:spLocks noGrp="1"/>
          </p:cNvSpPr>
          <p:nvPr>
            <p:ph type="title" hasCustomPrompt="1"/>
          </p:nvPr>
        </p:nvSpPr>
        <p:spPr>
          <a:xfrm>
            <a:off x="314547" y="1539876"/>
            <a:ext cx="5257800" cy="990600"/>
          </a:xfrm>
        </p:spPr>
        <p:txBody>
          <a:bodyPr lIns="0" rIns="0" anchor="b">
            <a:normAutofit/>
          </a:bodyPr>
          <a:lstStyle>
            <a:lvl1pPr>
              <a:defRPr sz="3200" b="1" i="0">
                <a:solidFill>
                  <a:schemeClr val="tx2"/>
                </a:solidFill>
                <a:latin typeface="Manrope SemiBold" pitchFamily="2" charset="0"/>
              </a:defRPr>
            </a:lvl1pPr>
          </a:lstStyle>
          <a:p>
            <a:r>
              <a:rPr lang="en-US" dirty="0"/>
              <a:t>Jane Doe, CPA</a:t>
            </a:r>
          </a:p>
        </p:txBody>
      </p:sp>
      <p:sp>
        <p:nvSpPr>
          <p:cNvPr id="6" name="Slide Number Placeholder 5">
            <a:extLst>
              <a:ext uri="{FF2B5EF4-FFF2-40B4-BE49-F238E27FC236}">
                <a16:creationId xmlns:a16="http://schemas.microsoft.com/office/drawing/2014/main" id="{93FF0479-F36D-AA15-E67F-DC9298E76EA6}"/>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9" name="Content Placeholder 8">
            <a:extLst>
              <a:ext uri="{FF2B5EF4-FFF2-40B4-BE49-F238E27FC236}">
                <a16:creationId xmlns:a16="http://schemas.microsoft.com/office/drawing/2014/main" id="{7D33F3DB-01F4-501C-E910-50A2AB29942E}"/>
              </a:ext>
            </a:extLst>
          </p:cNvPr>
          <p:cNvSpPr>
            <a:spLocks noGrp="1"/>
          </p:cNvSpPr>
          <p:nvPr>
            <p:ph sz="quarter" idx="13" hasCustomPrompt="1"/>
          </p:nvPr>
        </p:nvSpPr>
        <p:spPr>
          <a:xfrm>
            <a:off x="311150" y="2971800"/>
            <a:ext cx="5257800" cy="3048000"/>
          </a:xfrm>
        </p:spPr>
        <p:txBody>
          <a:bodyPr lIns="0" rIns="0">
            <a:noAutofit/>
          </a:bodyPr>
          <a:lstStyle>
            <a:lvl1pPr marL="0" indent="0">
              <a:lnSpc>
                <a:spcPct val="150000"/>
              </a:lnSpc>
              <a:buNone/>
              <a:defRPr sz="1400" baseline="0">
                <a:solidFill>
                  <a:schemeClr val="tx2"/>
                </a:solidFill>
                <a:latin typeface="+mn-lt"/>
              </a:defRPr>
            </a:lvl1pPr>
            <a:lvl2pPr marL="457200" indent="0">
              <a:buNone/>
              <a:defRPr sz="1400" baseline="0">
                <a:solidFill>
                  <a:schemeClr val="tx2"/>
                </a:solidFill>
                <a:latin typeface="+mn-lt"/>
              </a:defRPr>
            </a:lvl2pPr>
            <a:lvl3pPr marL="914400" indent="0">
              <a:buNone/>
              <a:defRPr sz="1400" baseline="0">
                <a:solidFill>
                  <a:schemeClr val="tx2"/>
                </a:solidFill>
                <a:latin typeface="+mn-lt"/>
              </a:defRPr>
            </a:lvl3pPr>
            <a:lvl4pPr marL="1371600" indent="0">
              <a:buNone/>
              <a:defRPr sz="1400" baseline="0">
                <a:solidFill>
                  <a:schemeClr val="tx2"/>
                </a:solidFill>
                <a:latin typeface="+mn-lt"/>
              </a:defRPr>
            </a:lvl4pPr>
            <a:lvl5pPr marL="1828800" indent="0">
              <a:buNone/>
              <a:defRPr sz="1400" baseline="0">
                <a:solidFill>
                  <a:schemeClr val="tx2"/>
                </a:solidFill>
                <a:latin typeface="+mn-lt"/>
              </a:defRPr>
            </a:lvl5pPr>
          </a:lstStyle>
          <a:p>
            <a:pPr>
              <a:lnSpc>
                <a:spcPct val="150000"/>
              </a:lnSpc>
            </a:pPr>
            <a:r>
              <a:rPr lang="en-US" sz="1400" b="0" i="0" dirty="0">
                <a:latin typeface="Manrope" pitchFamily="2" charset="0"/>
              </a:rPr>
              <a:t>I'm Jane Doe, CPA, with 15 years of experience in corporate taxation and financial planning. I earned my Accounting degree from Stanford University and have worked with both Fortune 500 companies and innovative startups in Silicon Valley. My specialty is international tax law, and I'm known for my strategic approach to minimizing tax liabilities while ensuring full compliance. Outside of work, I volunteer as a financial literacy instructor for local community programs.</a:t>
            </a:r>
          </a:p>
        </p:txBody>
      </p:sp>
      <p:sp>
        <p:nvSpPr>
          <p:cNvPr id="17" name="Content Placeholder 16">
            <a:extLst>
              <a:ext uri="{FF2B5EF4-FFF2-40B4-BE49-F238E27FC236}">
                <a16:creationId xmlns:a16="http://schemas.microsoft.com/office/drawing/2014/main" id="{AA8F62CF-217A-1350-4FD3-626D8E81B36D}"/>
              </a:ext>
            </a:extLst>
          </p:cNvPr>
          <p:cNvSpPr>
            <a:spLocks noGrp="1"/>
          </p:cNvSpPr>
          <p:nvPr>
            <p:ph sz="quarter" idx="15" hasCustomPrompt="1"/>
          </p:nvPr>
        </p:nvSpPr>
        <p:spPr>
          <a:xfrm>
            <a:off x="311150" y="2590800"/>
            <a:ext cx="5257800" cy="304800"/>
          </a:xfrm>
        </p:spPr>
        <p:txBody>
          <a:bodyPr lIns="0" rIns="0">
            <a:normAutofit/>
          </a:bodyPr>
          <a:lstStyle>
            <a:lvl1pPr marL="0" indent="0">
              <a:buNone/>
              <a:defRPr sz="1600" b="0" i="0">
                <a:solidFill>
                  <a:schemeClr val="tx2"/>
                </a:solidFill>
                <a:latin typeface="Manrope Medium" pitchFamily="2" charset="0"/>
              </a:defRPr>
            </a:lvl1pPr>
          </a:lstStyle>
          <a:p>
            <a:pPr lvl="0"/>
            <a:r>
              <a:rPr lang="en-US" dirty="0"/>
              <a:t>Title</a:t>
            </a:r>
          </a:p>
        </p:txBody>
      </p:sp>
      <p:sp>
        <p:nvSpPr>
          <p:cNvPr id="18" name="Footer Placeholder 4">
            <a:extLst>
              <a:ext uri="{FF2B5EF4-FFF2-40B4-BE49-F238E27FC236}">
                <a16:creationId xmlns:a16="http://schemas.microsoft.com/office/drawing/2014/main" id="{2AE1C6A9-CAAB-569A-A7DA-29B48AE65D7B}"/>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3" name="Picture 2">
            <a:extLst>
              <a:ext uri="{FF2B5EF4-FFF2-40B4-BE49-F238E27FC236}">
                <a16:creationId xmlns:a16="http://schemas.microsoft.com/office/drawing/2014/main" id="{5CBC0FC7-5EA4-9BE4-3C68-3E1F38A16E9F}"/>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4005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 and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642251" y="3962399"/>
            <a:ext cx="3054728"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9" name="Rounded Rectangle 8">
            <a:extLst>
              <a:ext uri="{FF2B5EF4-FFF2-40B4-BE49-F238E27FC236}">
                <a16:creationId xmlns:a16="http://schemas.microsoft.com/office/drawing/2014/main" id="{8D6F44C7-6393-564D-7EDF-59F96CE6DAB4}"/>
              </a:ext>
            </a:extLst>
          </p:cNvPr>
          <p:cNvSpPr/>
          <p:nvPr/>
        </p:nvSpPr>
        <p:spPr>
          <a:xfrm>
            <a:off x="299946" y="2971800"/>
            <a:ext cx="3731727"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DE0B706-2EE2-DF53-7F49-4AB56B632B2D}"/>
              </a:ext>
            </a:extLst>
          </p:cNvPr>
          <p:cNvSpPr/>
          <p:nvPr/>
        </p:nvSpPr>
        <p:spPr>
          <a:xfrm>
            <a:off x="4227710" y="2971800"/>
            <a:ext cx="3731727"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1C66C89-6BA9-DC2A-134D-193B94235B12}"/>
              </a:ext>
            </a:extLst>
          </p:cNvPr>
          <p:cNvSpPr/>
          <p:nvPr/>
        </p:nvSpPr>
        <p:spPr>
          <a:xfrm>
            <a:off x="8155473" y="2971800"/>
            <a:ext cx="3731727"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
            <a:extLst>
              <a:ext uri="{FF2B5EF4-FFF2-40B4-BE49-F238E27FC236}">
                <a16:creationId xmlns:a16="http://schemas.microsoft.com/office/drawing/2014/main" id="{829128DE-5113-090E-13AD-85769430DD64}"/>
              </a:ext>
            </a:extLst>
          </p:cNvPr>
          <p:cNvSpPr>
            <a:spLocks noGrp="1"/>
          </p:cNvSpPr>
          <p:nvPr>
            <p:ph type="body" sz="half" idx="13"/>
          </p:nvPr>
        </p:nvSpPr>
        <p:spPr>
          <a:xfrm>
            <a:off x="4566209" y="3962399"/>
            <a:ext cx="3054728"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Text Placeholder 3">
            <a:extLst>
              <a:ext uri="{FF2B5EF4-FFF2-40B4-BE49-F238E27FC236}">
                <a16:creationId xmlns:a16="http://schemas.microsoft.com/office/drawing/2014/main" id="{0BD5ED50-9DEF-0B63-4291-4DC446B927D1}"/>
              </a:ext>
            </a:extLst>
          </p:cNvPr>
          <p:cNvSpPr>
            <a:spLocks noGrp="1"/>
          </p:cNvSpPr>
          <p:nvPr>
            <p:ph type="body" sz="half" idx="14"/>
          </p:nvPr>
        </p:nvSpPr>
        <p:spPr>
          <a:xfrm>
            <a:off x="8493972" y="3962399"/>
            <a:ext cx="3054728"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8" name="Text Placeholder 27">
            <a:extLst>
              <a:ext uri="{FF2B5EF4-FFF2-40B4-BE49-F238E27FC236}">
                <a16:creationId xmlns:a16="http://schemas.microsoft.com/office/drawing/2014/main" id="{624DC66C-3B5C-50D0-5B7E-637A3A6F6F36}"/>
              </a:ext>
            </a:extLst>
          </p:cNvPr>
          <p:cNvSpPr>
            <a:spLocks noGrp="1"/>
          </p:cNvSpPr>
          <p:nvPr>
            <p:ph type="body" sz="quarter" idx="16"/>
          </p:nvPr>
        </p:nvSpPr>
        <p:spPr>
          <a:xfrm>
            <a:off x="311150" y="2171700"/>
            <a:ext cx="11576050" cy="365125"/>
          </a:xfrm>
        </p:spPr>
        <p:txBody>
          <a:bodyPr lIns="0" rIns="0">
            <a:normAutofit/>
          </a:bodyPr>
          <a:lstStyle>
            <a:lvl1pPr marL="0" indent="0">
              <a:buNone/>
              <a:defRPr sz="1800" b="1" i="0">
                <a:solidFill>
                  <a:schemeClr val="tx2"/>
                </a:solidFill>
                <a:latin typeface="Manrope SemiBold" pitchFamily="2" charset="0"/>
              </a:defRPr>
            </a:lvl1pPr>
          </a:lstStyle>
          <a:p>
            <a:pPr lvl="0"/>
            <a:r>
              <a:rPr lang="en-US"/>
              <a:t>Click to edit Master text styles</a:t>
            </a:r>
          </a:p>
        </p:txBody>
      </p:sp>
      <p:sp>
        <p:nvSpPr>
          <p:cNvPr id="29" name="Text Placeholder 3">
            <a:extLst>
              <a:ext uri="{FF2B5EF4-FFF2-40B4-BE49-F238E27FC236}">
                <a16:creationId xmlns:a16="http://schemas.microsoft.com/office/drawing/2014/main" id="{537C322E-9F84-525B-1535-A3C22638E3E3}"/>
              </a:ext>
            </a:extLst>
          </p:cNvPr>
          <p:cNvSpPr>
            <a:spLocks noGrp="1"/>
          </p:cNvSpPr>
          <p:nvPr>
            <p:ph type="body" sz="half" idx="17"/>
          </p:nvPr>
        </p:nvSpPr>
        <p:spPr>
          <a:xfrm>
            <a:off x="642251" y="3327561"/>
            <a:ext cx="3054728" cy="558639"/>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0" name="Text Placeholder 3">
            <a:extLst>
              <a:ext uri="{FF2B5EF4-FFF2-40B4-BE49-F238E27FC236}">
                <a16:creationId xmlns:a16="http://schemas.microsoft.com/office/drawing/2014/main" id="{0621C0BD-3D49-3CBB-77E4-F8C51908A687}"/>
              </a:ext>
            </a:extLst>
          </p:cNvPr>
          <p:cNvSpPr>
            <a:spLocks noGrp="1"/>
          </p:cNvSpPr>
          <p:nvPr>
            <p:ph type="body" sz="half" idx="18"/>
          </p:nvPr>
        </p:nvSpPr>
        <p:spPr>
          <a:xfrm>
            <a:off x="4556116" y="3327561"/>
            <a:ext cx="3054728" cy="558639"/>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1" name="Text Placeholder 3">
            <a:extLst>
              <a:ext uri="{FF2B5EF4-FFF2-40B4-BE49-F238E27FC236}">
                <a16:creationId xmlns:a16="http://schemas.microsoft.com/office/drawing/2014/main" id="{F29F9D71-805A-FCCB-F227-B68D3FF51706}"/>
              </a:ext>
            </a:extLst>
          </p:cNvPr>
          <p:cNvSpPr>
            <a:spLocks noGrp="1"/>
          </p:cNvSpPr>
          <p:nvPr>
            <p:ph type="body" sz="half" idx="19"/>
          </p:nvPr>
        </p:nvSpPr>
        <p:spPr>
          <a:xfrm>
            <a:off x="8487453" y="3327561"/>
            <a:ext cx="3054728" cy="558639"/>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cxnSp>
        <p:nvCxnSpPr>
          <p:cNvPr id="6" name="Straight Connector 5">
            <a:extLst>
              <a:ext uri="{FF2B5EF4-FFF2-40B4-BE49-F238E27FC236}">
                <a16:creationId xmlns:a16="http://schemas.microsoft.com/office/drawing/2014/main" id="{472409AD-CE5D-32C1-661B-5FA2EA7F5F18}"/>
              </a:ext>
            </a:extLst>
          </p:cNvPr>
          <p:cNvCxnSpPr>
            <a:cxnSpLocks/>
          </p:cNvCxnSpPr>
          <p:nvPr/>
        </p:nvCxnSpPr>
        <p:spPr>
          <a:xfrm flipV="1">
            <a:off x="2165809"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EB08025-BE52-F7F5-E556-E6F7C84236C1}"/>
              </a:ext>
            </a:extLst>
          </p:cNvPr>
          <p:cNvCxnSpPr>
            <a:cxnSpLocks/>
          </p:cNvCxnSpPr>
          <p:nvPr/>
        </p:nvCxnSpPr>
        <p:spPr>
          <a:xfrm flipV="1">
            <a:off x="6096542"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8AB75A6-7CB2-F0AF-6221-258796FAB70E}"/>
              </a:ext>
            </a:extLst>
          </p:cNvPr>
          <p:cNvCxnSpPr>
            <a:cxnSpLocks/>
          </p:cNvCxnSpPr>
          <p:nvPr/>
        </p:nvCxnSpPr>
        <p:spPr>
          <a:xfrm flipV="1">
            <a:off x="10021336"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A49B7666-E975-78A0-A572-C6506222260E}"/>
              </a:ext>
            </a:extLst>
          </p:cNvPr>
          <p:cNvSpPr>
            <a:spLocks noGrp="1"/>
          </p:cNvSpPr>
          <p:nvPr>
            <p:ph type="body" sz="half" idx="20" hasCustomPrompt="1"/>
          </p:nvPr>
        </p:nvSpPr>
        <p:spPr>
          <a:xfrm>
            <a:off x="2011532" y="2561543"/>
            <a:ext cx="308553" cy="306325"/>
          </a:xfrm>
        </p:spPr>
        <p:txBody>
          <a:bodyPr lIns="0" anchor="b">
            <a:normAutofit/>
          </a:bodyPr>
          <a:lstStyle>
            <a:lvl1pPr marL="0" indent="0" algn="ctr">
              <a:lnSpc>
                <a:spcPct val="125000"/>
              </a:lnSpc>
              <a:buNone/>
              <a:defRPr sz="10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01</a:t>
            </a:r>
          </a:p>
        </p:txBody>
      </p:sp>
      <p:sp>
        <p:nvSpPr>
          <p:cNvPr id="15" name="Text Placeholder 3">
            <a:extLst>
              <a:ext uri="{FF2B5EF4-FFF2-40B4-BE49-F238E27FC236}">
                <a16:creationId xmlns:a16="http://schemas.microsoft.com/office/drawing/2014/main" id="{AF22D7EB-CB93-527F-1769-2DDA15903DDA}"/>
              </a:ext>
            </a:extLst>
          </p:cNvPr>
          <p:cNvSpPr>
            <a:spLocks noGrp="1"/>
          </p:cNvSpPr>
          <p:nvPr>
            <p:ph type="body" sz="half" idx="21" hasCustomPrompt="1"/>
          </p:nvPr>
        </p:nvSpPr>
        <p:spPr>
          <a:xfrm>
            <a:off x="5942265" y="2561543"/>
            <a:ext cx="308553" cy="306325"/>
          </a:xfrm>
        </p:spPr>
        <p:txBody>
          <a:bodyPr lIns="0" anchor="b">
            <a:normAutofit/>
          </a:bodyPr>
          <a:lstStyle>
            <a:lvl1pPr marL="0" indent="0" algn="ctr">
              <a:lnSpc>
                <a:spcPct val="125000"/>
              </a:lnSpc>
              <a:buNone/>
              <a:defRPr sz="10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02</a:t>
            </a:r>
          </a:p>
        </p:txBody>
      </p:sp>
      <p:sp>
        <p:nvSpPr>
          <p:cNvPr id="16" name="Text Placeholder 3">
            <a:extLst>
              <a:ext uri="{FF2B5EF4-FFF2-40B4-BE49-F238E27FC236}">
                <a16:creationId xmlns:a16="http://schemas.microsoft.com/office/drawing/2014/main" id="{9D5172AB-EE99-A10E-F601-DBA00B9E3246}"/>
              </a:ext>
            </a:extLst>
          </p:cNvPr>
          <p:cNvSpPr>
            <a:spLocks noGrp="1"/>
          </p:cNvSpPr>
          <p:nvPr>
            <p:ph type="body" sz="half" idx="22" hasCustomPrompt="1"/>
          </p:nvPr>
        </p:nvSpPr>
        <p:spPr>
          <a:xfrm>
            <a:off x="9861122" y="2561543"/>
            <a:ext cx="308553" cy="306325"/>
          </a:xfrm>
        </p:spPr>
        <p:txBody>
          <a:bodyPr lIns="0" anchor="b">
            <a:normAutofit/>
          </a:bodyPr>
          <a:lstStyle>
            <a:lvl1pPr marL="0" indent="0" algn="ctr">
              <a:lnSpc>
                <a:spcPct val="125000"/>
              </a:lnSpc>
              <a:buNone/>
              <a:defRPr sz="10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03</a:t>
            </a:r>
          </a:p>
        </p:txBody>
      </p:sp>
      <p:pic>
        <p:nvPicPr>
          <p:cNvPr id="5" name="Picture 4">
            <a:extLst>
              <a:ext uri="{FF2B5EF4-FFF2-40B4-BE49-F238E27FC236}">
                <a16:creationId xmlns:a16="http://schemas.microsoft.com/office/drawing/2014/main" id="{2EC1BE26-439B-04AD-20A5-830210620747}"/>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47065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dissolve">
                                      <p:cBhvr>
                                        <p:cTn id="13" dur="500"/>
                                        <p:tgtEl>
                                          <p:spTgt spid="29">
                                            <p:txEl>
                                              <p:pRg st="0" end="0"/>
                                            </p:txEl>
                                          </p:spTgt>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dissolve">
                                      <p:cBhvr>
                                        <p:cTn id="17" dur="500"/>
                                        <p:tgtEl>
                                          <p:spTgt spid="15">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dissolve">
                                      <p:cBhvr>
                                        <p:cTn id="20" dur="500"/>
                                        <p:tgtEl>
                                          <p:spTgt spid="30">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dissolve">
                                      <p:cBhvr>
                                        <p:cTn id="23" dur="500"/>
                                        <p:tgtEl>
                                          <p:spTgt spid="23">
                                            <p:txEl>
                                              <p:pRg st="0" end="0"/>
                                            </p:txEl>
                                          </p:spTgt>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dissolve">
                                      <p:cBhvr>
                                        <p:cTn id="27" dur="500"/>
                                        <p:tgtEl>
                                          <p:spTgt spid="16">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dissolve">
                                      <p:cBhvr>
                                        <p:cTn id="30" dur="500"/>
                                        <p:tgtEl>
                                          <p:spTgt spid="24">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Effect transition="in" filter="dissolve">
                                      <p:cBhvr>
                                        <p:cTn id="3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build="p">
        <p:tmplLst>
          <p:tmpl lvl="1">
            <p:tnLst>
              <p:par>
                <p:cTn presetID="9"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build="p">
        <p:tmplLst>
          <p:tmpl lvl="1">
            <p:tnLst>
              <p:par>
                <p:cTn presetID="9"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9" grpId="0" build="p">
        <p:tmplLst>
          <p:tmpl lvl="1">
            <p:tnLst>
              <p:par>
                <p:cTn presetID="9"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dissolve">
                      <p:cBhvr>
                        <p:cTn dur="500"/>
                        <p:tgtEl>
                          <p:spTgt spid="29"/>
                        </p:tgtEl>
                      </p:cBhvr>
                    </p:animEffect>
                  </p:childTnLst>
                </p:cTn>
              </p:par>
            </p:tnLst>
          </p:tmpl>
        </p:tmplLst>
      </p:bldP>
      <p:bldP spid="30" grpId="0" build="p">
        <p:tmplLst>
          <p:tmpl lvl="1">
            <p:tnLst>
              <p:par>
                <p:cTn presetID="9"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Lst>
      </p:bldP>
      <p:bldP spid="31" grpId="0" build="p">
        <p:tmplLst>
          <p:tmpl lvl="1">
            <p:tnLst>
              <p:par>
                <p:cTn presetID="9"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P spid="16" grpId="0" build="p">
        <p:tmplLst>
          <p:tmpl lvl="1">
            <p:tnLst>
              <p:par>
                <p:cTn presetID="9"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dissolve">
                      <p:cBhvr>
                        <p:cTn dur="500"/>
                        <p:tgtEl>
                          <p:spTgt spid="1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line and 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623500"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9" name="Rounded Rectangle 8">
            <a:extLst>
              <a:ext uri="{FF2B5EF4-FFF2-40B4-BE49-F238E27FC236}">
                <a16:creationId xmlns:a16="http://schemas.microsoft.com/office/drawing/2014/main" id="{8D6F44C7-6393-564D-7EDF-59F96CE6DAB4}"/>
              </a:ext>
            </a:extLst>
          </p:cNvPr>
          <p:cNvSpPr/>
          <p:nvPr/>
        </p:nvSpPr>
        <p:spPr>
          <a:xfrm>
            <a:off x="299947"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624DC66C-3B5C-50D0-5B7E-637A3A6F6F36}"/>
              </a:ext>
            </a:extLst>
          </p:cNvPr>
          <p:cNvSpPr>
            <a:spLocks noGrp="1"/>
          </p:cNvSpPr>
          <p:nvPr>
            <p:ph type="body" sz="quarter" idx="16"/>
          </p:nvPr>
        </p:nvSpPr>
        <p:spPr>
          <a:xfrm>
            <a:off x="311150" y="2171700"/>
            <a:ext cx="11576050" cy="365125"/>
          </a:xfrm>
        </p:spPr>
        <p:txBody>
          <a:bodyPr lIns="0" rIns="0">
            <a:normAutofit/>
          </a:bodyPr>
          <a:lstStyle>
            <a:lvl1pPr marL="0" indent="0">
              <a:buNone/>
              <a:defRPr sz="1800" b="1" i="0">
                <a:solidFill>
                  <a:schemeClr val="tx2"/>
                </a:solidFill>
                <a:latin typeface="Manrope SemiBold" pitchFamily="2" charset="0"/>
              </a:defRPr>
            </a:lvl1pPr>
          </a:lstStyle>
          <a:p>
            <a:pPr lvl="0"/>
            <a:r>
              <a:rPr lang="en-US"/>
              <a:t>Click to edit Master text styles</a:t>
            </a:r>
          </a:p>
        </p:txBody>
      </p:sp>
      <p:sp>
        <p:nvSpPr>
          <p:cNvPr id="29" name="Text Placeholder 3">
            <a:extLst>
              <a:ext uri="{FF2B5EF4-FFF2-40B4-BE49-F238E27FC236}">
                <a16:creationId xmlns:a16="http://schemas.microsoft.com/office/drawing/2014/main" id="{537C322E-9F84-525B-1535-A3C22638E3E3}"/>
              </a:ext>
            </a:extLst>
          </p:cNvPr>
          <p:cNvSpPr>
            <a:spLocks noGrp="1"/>
          </p:cNvSpPr>
          <p:nvPr>
            <p:ph type="body" sz="half" idx="17"/>
          </p:nvPr>
        </p:nvSpPr>
        <p:spPr>
          <a:xfrm>
            <a:off x="623500" y="3229657"/>
            <a:ext cx="2100947"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cxnSp>
        <p:nvCxnSpPr>
          <p:cNvPr id="6" name="Straight Connector 5">
            <a:extLst>
              <a:ext uri="{FF2B5EF4-FFF2-40B4-BE49-F238E27FC236}">
                <a16:creationId xmlns:a16="http://schemas.microsoft.com/office/drawing/2014/main" id="{472409AD-CE5D-32C1-661B-5FA2EA7F5F18}"/>
              </a:ext>
            </a:extLst>
          </p:cNvPr>
          <p:cNvCxnSpPr>
            <a:cxnSpLocks/>
          </p:cNvCxnSpPr>
          <p:nvPr/>
        </p:nvCxnSpPr>
        <p:spPr>
          <a:xfrm flipV="1">
            <a:off x="167397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A49B7666-E975-78A0-A572-C6506222260E}"/>
              </a:ext>
            </a:extLst>
          </p:cNvPr>
          <p:cNvSpPr>
            <a:spLocks noGrp="1"/>
          </p:cNvSpPr>
          <p:nvPr>
            <p:ph type="body" sz="half" idx="20" hasCustomPrompt="1"/>
          </p:nvPr>
        </p:nvSpPr>
        <p:spPr>
          <a:xfrm>
            <a:off x="1519697" y="2561543"/>
            <a:ext cx="308553" cy="306325"/>
          </a:xfrm>
        </p:spPr>
        <p:txBody>
          <a:bodyPr lIns="0" anchor="b">
            <a:normAutofit/>
          </a:bodyPr>
          <a:lstStyle>
            <a:lvl1pPr marL="0" indent="0" algn="ctr">
              <a:lnSpc>
                <a:spcPct val="125000"/>
              </a:lnSpc>
              <a:buNone/>
              <a:defRPr sz="10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01</a:t>
            </a:r>
          </a:p>
        </p:txBody>
      </p:sp>
      <p:sp>
        <p:nvSpPr>
          <p:cNvPr id="11" name="Rounded Rectangle 10">
            <a:extLst>
              <a:ext uri="{FF2B5EF4-FFF2-40B4-BE49-F238E27FC236}">
                <a16:creationId xmlns:a16="http://schemas.microsoft.com/office/drawing/2014/main" id="{7B3E287A-A604-15E7-1460-0814C0396371}"/>
              </a:ext>
            </a:extLst>
          </p:cNvPr>
          <p:cNvSpPr/>
          <p:nvPr/>
        </p:nvSpPr>
        <p:spPr>
          <a:xfrm>
            <a:off x="3247007"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A5314BF-06D4-DD53-3916-BDED47F97F66}"/>
              </a:ext>
            </a:extLst>
          </p:cNvPr>
          <p:cNvSpPr/>
          <p:nvPr/>
        </p:nvSpPr>
        <p:spPr>
          <a:xfrm>
            <a:off x="6194067"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9C93BA9-EB2A-A1A6-1EEE-EC20C696B1DA}"/>
              </a:ext>
            </a:extLst>
          </p:cNvPr>
          <p:cNvSpPr/>
          <p:nvPr/>
        </p:nvSpPr>
        <p:spPr>
          <a:xfrm>
            <a:off x="9141126"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a:extLst>
              <a:ext uri="{FF2B5EF4-FFF2-40B4-BE49-F238E27FC236}">
                <a16:creationId xmlns:a16="http://schemas.microsoft.com/office/drawing/2014/main" id="{E235AA3C-AAFE-7A8B-0983-68B6A568B57E}"/>
              </a:ext>
            </a:extLst>
          </p:cNvPr>
          <p:cNvSpPr>
            <a:spLocks noGrp="1"/>
          </p:cNvSpPr>
          <p:nvPr>
            <p:ph type="body" sz="half" idx="21"/>
          </p:nvPr>
        </p:nvSpPr>
        <p:spPr>
          <a:xfrm>
            <a:off x="3570560"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3" name="Text Placeholder 3">
            <a:extLst>
              <a:ext uri="{FF2B5EF4-FFF2-40B4-BE49-F238E27FC236}">
                <a16:creationId xmlns:a16="http://schemas.microsoft.com/office/drawing/2014/main" id="{F6E0AE33-5C21-2EF4-1D4B-6ED752BC52EC}"/>
              </a:ext>
            </a:extLst>
          </p:cNvPr>
          <p:cNvSpPr>
            <a:spLocks noGrp="1"/>
          </p:cNvSpPr>
          <p:nvPr>
            <p:ph type="body" sz="half" idx="22"/>
          </p:nvPr>
        </p:nvSpPr>
        <p:spPr>
          <a:xfrm>
            <a:off x="3570560" y="3229657"/>
            <a:ext cx="2100947"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34" name="Straight Connector 33">
            <a:extLst>
              <a:ext uri="{FF2B5EF4-FFF2-40B4-BE49-F238E27FC236}">
                <a16:creationId xmlns:a16="http://schemas.microsoft.com/office/drawing/2014/main" id="{07B0D6B3-F083-EC5A-1C7A-88BE0E69385A}"/>
              </a:ext>
            </a:extLst>
          </p:cNvPr>
          <p:cNvCxnSpPr>
            <a:cxnSpLocks/>
          </p:cNvCxnSpPr>
          <p:nvPr/>
        </p:nvCxnSpPr>
        <p:spPr>
          <a:xfrm flipV="1">
            <a:off x="462103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5" name="Text Placeholder 3">
            <a:extLst>
              <a:ext uri="{FF2B5EF4-FFF2-40B4-BE49-F238E27FC236}">
                <a16:creationId xmlns:a16="http://schemas.microsoft.com/office/drawing/2014/main" id="{8E1C0635-CEA2-0770-3414-E94F08FE025C}"/>
              </a:ext>
            </a:extLst>
          </p:cNvPr>
          <p:cNvSpPr>
            <a:spLocks noGrp="1"/>
          </p:cNvSpPr>
          <p:nvPr>
            <p:ph type="body" sz="half" idx="23" hasCustomPrompt="1"/>
          </p:nvPr>
        </p:nvSpPr>
        <p:spPr>
          <a:xfrm>
            <a:off x="4466757" y="2561543"/>
            <a:ext cx="308553" cy="306325"/>
          </a:xfrm>
        </p:spPr>
        <p:txBody>
          <a:bodyPr lIns="0" anchor="b">
            <a:normAutofit/>
          </a:bodyPr>
          <a:lstStyle>
            <a:lvl1pPr marL="0" indent="0" algn="ctr">
              <a:lnSpc>
                <a:spcPct val="125000"/>
              </a:lnSpc>
              <a:buNone/>
              <a:defRPr sz="10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02</a:t>
            </a:r>
          </a:p>
        </p:txBody>
      </p:sp>
      <p:sp>
        <p:nvSpPr>
          <p:cNvPr id="36" name="Text Placeholder 3">
            <a:extLst>
              <a:ext uri="{FF2B5EF4-FFF2-40B4-BE49-F238E27FC236}">
                <a16:creationId xmlns:a16="http://schemas.microsoft.com/office/drawing/2014/main" id="{0B0FB972-98BA-4AF5-7D8A-200135ED8150}"/>
              </a:ext>
            </a:extLst>
          </p:cNvPr>
          <p:cNvSpPr>
            <a:spLocks noGrp="1"/>
          </p:cNvSpPr>
          <p:nvPr>
            <p:ph type="body" sz="half" idx="24"/>
          </p:nvPr>
        </p:nvSpPr>
        <p:spPr>
          <a:xfrm>
            <a:off x="6517620"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7" name="Text Placeholder 3">
            <a:extLst>
              <a:ext uri="{FF2B5EF4-FFF2-40B4-BE49-F238E27FC236}">
                <a16:creationId xmlns:a16="http://schemas.microsoft.com/office/drawing/2014/main" id="{7B096C89-26DE-6350-31EA-9B8823FB7BA7}"/>
              </a:ext>
            </a:extLst>
          </p:cNvPr>
          <p:cNvSpPr>
            <a:spLocks noGrp="1"/>
          </p:cNvSpPr>
          <p:nvPr>
            <p:ph type="body" sz="half" idx="25"/>
          </p:nvPr>
        </p:nvSpPr>
        <p:spPr>
          <a:xfrm>
            <a:off x="6517620" y="3229657"/>
            <a:ext cx="2100947"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38" name="Straight Connector 37">
            <a:extLst>
              <a:ext uri="{FF2B5EF4-FFF2-40B4-BE49-F238E27FC236}">
                <a16:creationId xmlns:a16="http://schemas.microsoft.com/office/drawing/2014/main" id="{D70576EB-D8C3-9772-9595-AEB204A9DEFE}"/>
              </a:ext>
            </a:extLst>
          </p:cNvPr>
          <p:cNvCxnSpPr>
            <a:cxnSpLocks/>
          </p:cNvCxnSpPr>
          <p:nvPr/>
        </p:nvCxnSpPr>
        <p:spPr>
          <a:xfrm flipV="1">
            <a:off x="756809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9" name="Text Placeholder 3">
            <a:extLst>
              <a:ext uri="{FF2B5EF4-FFF2-40B4-BE49-F238E27FC236}">
                <a16:creationId xmlns:a16="http://schemas.microsoft.com/office/drawing/2014/main" id="{9D901650-64AC-B228-9AD7-B1EA5580CAF7}"/>
              </a:ext>
            </a:extLst>
          </p:cNvPr>
          <p:cNvSpPr>
            <a:spLocks noGrp="1"/>
          </p:cNvSpPr>
          <p:nvPr>
            <p:ph type="body" sz="half" idx="26" hasCustomPrompt="1"/>
          </p:nvPr>
        </p:nvSpPr>
        <p:spPr>
          <a:xfrm>
            <a:off x="7413817" y="2561543"/>
            <a:ext cx="308553" cy="306325"/>
          </a:xfrm>
        </p:spPr>
        <p:txBody>
          <a:bodyPr lIns="0" anchor="b">
            <a:normAutofit/>
          </a:bodyPr>
          <a:lstStyle>
            <a:lvl1pPr marL="0" indent="0" algn="ctr">
              <a:lnSpc>
                <a:spcPct val="125000"/>
              </a:lnSpc>
              <a:buNone/>
              <a:defRPr sz="10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03</a:t>
            </a:r>
          </a:p>
        </p:txBody>
      </p:sp>
      <p:sp>
        <p:nvSpPr>
          <p:cNvPr id="40" name="Text Placeholder 3">
            <a:extLst>
              <a:ext uri="{FF2B5EF4-FFF2-40B4-BE49-F238E27FC236}">
                <a16:creationId xmlns:a16="http://schemas.microsoft.com/office/drawing/2014/main" id="{A829108F-CDEF-799C-9E5B-D7885D0B945C}"/>
              </a:ext>
            </a:extLst>
          </p:cNvPr>
          <p:cNvSpPr>
            <a:spLocks noGrp="1"/>
          </p:cNvSpPr>
          <p:nvPr>
            <p:ph type="body" sz="half" idx="27"/>
          </p:nvPr>
        </p:nvSpPr>
        <p:spPr>
          <a:xfrm>
            <a:off x="9464679"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1" name="Text Placeholder 3">
            <a:extLst>
              <a:ext uri="{FF2B5EF4-FFF2-40B4-BE49-F238E27FC236}">
                <a16:creationId xmlns:a16="http://schemas.microsoft.com/office/drawing/2014/main" id="{F1F8D137-763E-6C3E-20BE-0FA93841D9BD}"/>
              </a:ext>
            </a:extLst>
          </p:cNvPr>
          <p:cNvSpPr>
            <a:spLocks noGrp="1"/>
          </p:cNvSpPr>
          <p:nvPr>
            <p:ph type="body" sz="half" idx="28"/>
          </p:nvPr>
        </p:nvSpPr>
        <p:spPr>
          <a:xfrm>
            <a:off x="9464679" y="3229657"/>
            <a:ext cx="2100947"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42" name="Straight Connector 41">
            <a:extLst>
              <a:ext uri="{FF2B5EF4-FFF2-40B4-BE49-F238E27FC236}">
                <a16:creationId xmlns:a16="http://schemas.microsoft.com/office/drawing/2014/main" id="{68054B95-9DA8-7453-5220-CC488CA75140}"/>
              </a:ext>
            </a:extLst>
          </p:cNvPr>
          <p:cNvCxnSpPr>
            <a:cxnSpLocks/>
          </p:cNvCxnSpPr>
          <p:nvPr/>
        </p:nvCxnSpPr>
        <p:spPr>
          <a:xfrm flipV="1">
            <a:off x="10515152"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3" name="Text Placeholder 3">
            <a:extLst>
              <a:ext uri="{FF2B5EF4-FFF2-40B4-BE49-F238E27FC236}">
                <a16:creationId xmlns:a16="http://schemas.microsoft.com/office/drawing/2014/main" id="{C26BBE4B-36A2-A178-4E49-4C50550A0577}"/>
              </a:ext>
            </a:extLst>
          </p:cNvPr>
          <p:cNvSpPr>
            <a:spLocks noGrp="1"/>
          </p:cNvSpPr>
          <p:nvPr>
            <p:ph type="body" sz="half" idx="29" hasCustomPrompt="1"/>
          </p:nvPr>
        </p:nvSpPr>
        <p:spPr>
          <a:xfrm>
            <a:off x="10360876" y="2561543"/>
            <a:ext cx="308553" cy="306325"/>
          </a:xfrm>
        </p:spPr>
        <p:txBody>
          <a:bodyPr lIns="0" anchor="b">
            <a:normAutofit/>
          </a:bodyPr>
          <a:lstStyle>
            <a:lvl1pPr marL="0" indent="0" algn="ctr">
              <a:lnSpc>
                <a:spcPct val="125000"/>
              </a:lnSpc>
              <a:buNone/>
              <a:defRPr sz="1000" b="1" i="0">
                <a:solidFill>
                  <a:schemeClr val="accent5"/>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04</a:t>
            </a:r>
          </a:p>
        </p:txBody>
      </p:sp>
      <p:pic>
        <p:nvPicPr>
          <p:cNvPr id="5" name="Picture 4">
            <a:extLst>
              <a:ext uri="{FF2B5EF4-FFF2-40B4-BE49-F238E27FC236}">
                <a16:creationId xmlns:a16="http://schemas.microsoft.com/office/drawing/2014/main" id="{45675C14-14DE-EA2B-7F8A-10794ACCDFD3}"/>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77336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dissolve">
                                      <p:cBhvr>
                                        <p:cTn id="13" dur="500"/>
                                        <p:tgtEl>
                                          <p:spTgt spid="29">
                                            <p:txEl>
                                              <p:pRg st="0" end="0"/>
                                            </p:txEl>
                                          </p:spTgt>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dissolve">
                                      <p:cBhvr>
                                        <p:cTn id="17" dur="500"/>
                                        <p:tgtEl>
                                          <p:spTgt spid="35">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dissolve">
                                      <p:cBhvr>
                                        <p:cTn id="20" dur="500"/>
                                        <p:tgtEl>
                                          <p:spTgt spid="32">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dissolve">
                                      <p:cBhvr>
                                        <p:cTn id="23" dur="500"/>
                                        <p:tgtEl>
                                          <p:spTgt spid="33">
                                            <p:txEl>
                                              <p:pRg st="0" end="0"/>
                                            </p:txEl>
                                          </p:spTgt>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dissolve">
                                      <p:cBhvr>
                                        <p:cTn id="27" dur="500"/>
                                        <p:tgtEl>
                                          <p:spTgt spid="39">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dissolve">
                                      <p:cBhvr>
                                        <p:cTn id="30" dur="500"/>
                                        <p:tgtEl>
                                          <p:spTgt spid="36">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dissolve">
                                      <p:cBhvr>
                                        <p:cTn id="33" dur="500"/>
                                        <p:tgtEl>
                                          <p:spTgt spid="37">
                                            <p:txEl>
                                              <p:pRg st="0" end="0"/>
                                            </p:txEl>
                                          </p:spTgt>
                                        </p:tgtEl>
                                      </p:cBhvr>
                                    </p:animEffec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dissolve">
                                      <p:cBhvr>
                                        <p:cTn id="37" dur="500"/>
                                        <p:tgtEl>
                                          <p:spTgt spid="43">
                                            <p:txEl>
                                              <p:pRg st="0" end="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dissolve">
                                      <p:cBhvr>
                                        <p:cTn id="40" dur="500"/>
                                        <p:tgtEl>
                                          <p:spTgt spid="40">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dissolve">
                                      <p:cBhvr>
                                        <p:cTn id="43"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9" grpId="0" build="p">
        <p:tmplLst>
          <p:tmpl lvl="1">
            <p:tnLst>
              <p:par>
                <p:cTn presetID="9"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dissolve">
                      <p:cBhvr>
                        <p:cTn dur="500"/>
                        <p:tgtEl>
                          <p:spTgt spid="29"/>
                        </p:tgtEl>
                      </p:cBhvr>
                    </p:animEffect>
                  </p:childTnLst>
                </p:cTn>
              </p:par>
            </p:tnLst>
          </p:tmpl>
        </p:tmplLst>
      </p:bldP>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32" grpId="0" build="p">
        <p:tmplLst>
          <p:tmpl lvl="1">
            <p:tnLst>
              <p:par>
                <p:cTn presetID="9"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dissolve">
                      <p:cBhvr>
                        <p:cTn dur="500"/>
                        <p:tgtEl>
                          <p:spTgt spid="32"/>
                        </p:tgtEl>
                      </p:cBhvr>
                    </p:animEffect>
                  </p:childTnLst>
                </p:cTn>
              </p:par>
            </p:tnLst>
          </p:tmpl>
        </p:tmplLst>
      </p:bldP>
      <p:bldP spid="33" grpId="0" build="p">
        <p:tmplLst>
          <p:tmpl lvl="1">
            <p:tnLst>
              <p:par>
                <p:cTn presetID="9"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dissolve">
                      <p:cBhvr>
                        <p:cTn dur="500"/>
                        <p:tgtEl>
                          <p:spTgt spid="33"/>
                        </p:tgtEl>
                      </p:cBhvr>
                    </p:animEffect>
                  </p:childTnLst>
                </p:cTn>
              </p:par>
            </p:tnLst>
          </p:tmpl>
        </p:tmplLst>
      </p:bldP>
      <p:bldP spid="35" grpId="0" build="p">
        <p:tmplLst>
          <p:tmpl lvl="1">
            <p:tnLst>
              <p:par>
                <p:cTn presetID="9"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dissolve">
                      <p:cBhvr>
                        <p:cTn dur="500"/>
                        <p:tgtEl>
                          <p:spTgt spid="35"/>
                        </p:tgtEl>
                      </p:cBhvr>
                    </p:animEffect>
                  </p:childTnLst>
                </p:cTn>
              </p:par>
            </p:tnLst>
          </p:tmpl>
        </p:tmplLst>
      </p:bldP>
      <p:bldP spid="36" grpId="0" build="p">
        <p:tmplLst>
          <p:tmpl lvl="1">
            <p:tnLst>
              <p:par>
                <p:cTn presetID="9"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dissolve">
                      <p:cBhvr>
                        <p:cTn dur="500"/>
                        <p:tgtEl>
                          <p:spTgt spid="36"/>
                        </p:tgtEl>
                      </p:cBhvr>
                    </p:animEffect>
                  </p:childTnLst>
                </p:cTn>
              </p:par>
            </p:tnLst>
          </p:tmpl>
        </p:tmplLst>
      </p:bldP>
      <p:bldP spid="37" grpId="0" build="p">
        <p:tmplLst>
          <p:tmpl lvl="1">
            <p:tnLst>
              <p:par>
                <p:cTn presetID="9"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9" grpId="0" build="p">
        <p:tmplLst>
          <p:tmpl lvl="1">
            <p:tnLst>
              <p:par>
                <p:cTn presetID="9"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0" grpId="0" build="p">
        <p:tmplLst>
          <p:tmpl lvl="1">
            <p:tnLst>
              <p:par>
                <p:cTn presetID="9"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build="p">
        <p:tmplLst>
          <p:tmpl lvl="1">
            <p:tnLst>
              <p:par>
                <p:cTn presetID="9"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dissolve">
                      <p:cBhvr>
                        <p:cTn dur="500"/>
                        <p:tgtEl>
                          <p:spTgt spid="41"/>
                        </p:tgtEl>
                      </p:cBhvr>
                    </p:animEffect>
                  </p:childTnLst>
                </p:cTn>
              </p:par>
            </p:tnLst>
          </p:tmpl>
        </p:tmplLst>
      </p:bldP>
      <p:bldP spid="43" grpId="0" build="p">
        <p:tmplLst>
          <p:tmpl lvl="1">
            <p:tnLst>
              <p:par>
                <p:cTn presetID="9"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line with 2 cols/2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tx2"/>
                </a:solidFill>
              </a:defRPr>
            </a:lvl1pPr>
          </a:lstStyle>
          <a:p>
            <a:r>
              <a:rPr lang="en-US" dirty="0"/>
              <a:t>Click To Edit Title</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28" name="Text Placeholder 27">
            <a:extLst>
              <a:ext uri="{FF2B5EF4-FFF2-40B4-BE49-F238E27FC236}">
                <a16:creationId xmlns:a16="http://schemas.microsoft.com/office/drawing/2014/main" id="{624DC66C-3B5C-50D0-5B7E-637A3A6F6F36}"/>
              </a:ext>
            </a:extLst>
          </p:cNvPr>
          <p:cNvSpPr>
            <a:spLocks noGrp="1"/>
          </p:cNvSpPr>
          <p:nvPr>
            <p:ph type="body" sz="quarter" idx="16"/>
          </p:nvPr>
        </p:nvSpPr>
        <p:spPr>
          <a:xfrm>
            <a:off x="311150" y="2171700"/>
            <a:ext cx="11576050" cy="365125"/>
          </a:xfrm>
        </p:spPr>
        <p:txBody>
          <a:bodyPr lIns="0" rIns="0">
            <a:normAutofit/>
          </a:bodyPr>
          <a:lstStyle>
            <a:lvl1pPr marL="0" indent="0">
              <a:buNone/>
              <a:defRPr sz="1800" b="1" i="0">
                <a:solidFill>
                  <a:schemeClr val="tx2"/>
                </a:solidFill>
                <a:latin typeface="Manrope SemiBold" pitchFamily="2" charset="0"/>
              </a:defRPr>
            </a:lvl1pPr>
          </a:lstStyle>
          <a:p>
            <a:pPr lvl="0"/>
            <a:r>
              <a:rPr lang="en-US"/>
              <a:t>Click to edit Master text styles</a:t>
            </a:r>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cxnSp>
        <p:nvCxnSpPr>
          <p:cNvPr id="6" name="Straight Connector 5">
            <a:extLst>
              <a:ext uri="{FF2B5EF4-FFF2-40B4-BE49-F238E27FC236}">
                <a16:creationId xmlns:a16="http://schemas.microsoft.com/office/drawing/2014/main" id="{472409AD-CE5D-32C1-661B-5FA2EA7F5F18}"/>
              </a:ext>
            </a:extLst>
          </p:cNvPr>
          <p:cNvCxnSpPr>
            <a:cxnSpLocks/>
          </p:cNvCxnSpPr>
          <p:nvPr/>
        </p:nvCxnSpPr>
        <p:spPr>
          <a:xfrm flipV="1">
            <a:off x="167397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A49B7666-E975-78A0-A572-C6506222260E}"/>
              </a:ext>
            </a:extLst>
          </p:cNvPr>
          <p:cNvSpPr>
            <a:spLocks noGrp="1"/>
          </p:cNvSpPr>
          <p:nvPr>
            <p:ph type="body" sz="half" idx="20" hasCustomPrompt="1"/>
          </p:nvPr>
        </p:nvSpPr>
        <p:spPr>
          <a:xfrm>
            <a:off x="1519697" y="2561543"/>
            <a:ext cx="308553" cy="306325"/>
          </a:xfrm>
        </p:spPr>
        <p:txBody>
          <a:bodyPr lIns="0" anchor="b">
            <a:normAutofit/>
          </a:bodyPr>
          <a:lstStyle>
            <a:lvl1pPr marL="0" indent="0" algn="ctr">
              <a:lnSpc>
                <a:spcPct val="125000"/>
              </a:lnSpc>
              <a:buNone/>
              <a:defRPr sz="10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01</a:t>
            </a:r>
          </a:p>
        </p:txBody>
      </p:sp>
      <p:cxnSp>
        <p:nvCxnSpPr>
          <p:cNvPr id="34" name="Straight Connector 33">
            <a:extLst>
              <a:ext uri="{FF2B5EF4-FFF2-40B4-BE49-F238E27FC236}">
                <a16:creationId xmlns:a16="http://schemas.microsoft.com/office/drawing/2014/main" id="{07B0D6B3-F083-EC5A-1C7A-88BE0E69385A}"/>
              </a:ext>
            </a:extLst>
          </p:cNvPr>
          <p:cNvCxnSpPr>
            <a:cxnSpLocks/>
          </p:cNvCxnSpPr>
          <p:nvPr/>
        </p:nvCxnSpPr>
        <p:spPr>
          <a:xfrm flipV="1">
            <a:off x="462103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5" name="Text Placeholder 3">
            <a:extLst>
              <a:ext uri="{FF2B5EF4-FFF2-40B4-BE49-F238E27FC236}">
                <a16:creationId xmlns:a16="http://schemas.microsoft.com/office/drawing/2014/main" id="{8E1C0635-CEA2-0770-3414-E94F08FE025C}"/>
              </a:ext>
            </a:extLst>
          </p:cNvPr>
          <p:cNvSpPr>
            <a:spLocks noGrp="1"/>
          </p:cNvSpPr>
          <p:nvPr>
            <p:ph type="body" sz="half" idx="23" hasCustomPrompt="1"/>
          </p:nvPr>
        </p:nvSpPr>
        <p:spPr>
          <a:xfrm>
            <a:off x="4466757" y="2561543"/>
            <a:ext cx="308553" cy="306325"/>
          </a:xfrm>
        </p:spPr>
        <p:txBody>
          <a:bodyPr lIns="0" anchor="b">
            <a:normAutofit/>
          </a:bodyPr>
          <a:lstStyle>
            <a:lvl1pPr marL="0" indent="0" algn="ctr">
              <a:lnSpc>
                <a:spcPct val="125000"/>
              </a:lnSpc>
              <a:buNone/>
              <a:defRPr sz="10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02</a:t>
            </a:r>
          </a:p>
        </p:txBody>
      </p:sp>
      <p:cxnSp>
        <p:nvCxnSpPr>
          <p:cNvPr id="38" name="Straight Connector 37">
            <a:extLst>
              <a:ext uri="{FF2B5EF4-FFF2-40B4-BE49-F238E27FC236}">
                <a16:creationId xmlns:a16="http://schemas.microsoft.com/office/drawing/2014/main" id="{D70576EB-D8C3-9772-9595-AEB204A9DEFE}"/>
              </a:ext>
            </a:extLst>
          </p:cNvPr>
          <p:cNvCxnSpPr>
            <a:cxnSpLocks/>
          </p:cNvCxnSpPr>
          <p:nvPr/>
        </p:nvCxnSpPr>
        <p:spPr>
          <a:xfrm flipV="1">
            <a:off x="756809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9" name="Text Placeholder 3">
            <a:extLst>
              <a:ext uri="{FF2B5EF4-FFF2-40B4-BE49-F238E27FC236}">
                <a16:creationId xmlns:a16="http://schemas.microsoft.com/office/drawing/2014/main" id="{9D901650-64AC-B228-9AD7-B1EA5580CAF7}"/>
              </a:ext>
            </a:extLst>
          </p:cNvPr>
          <p:cNvSpPr>
            <a:spLocks noGrp="1"/>
          </p:cNvSpPr>
          <p:nvPr>
            <p:ph type="body" sz="half" idx="26" hasCustomPrompt="1"/>
          </p:nvPr>
        </p:nvSpPr>
        <p:spPr>
          <a:xfrm>
            <a:off x="7413817" y="2561543"/>
            <a:ext cx="308553" cy="306325"/>
          </a:xfrm>
        </p:spPr>
        <p:txBody>
          <a:bodyPr lIns="0" anchor="b">
            <a:normAutofit/>
          </a:bodyPr>
          <a:lstStyle>
            <a:lvl1pPr marL="0" indent="0" algn="ctr">
              <a:lnSpc>
                <a:spcPct val="125000"/>
              </a:lnSpc>
              <a:buNone/>
              <a:defRPr sz="10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03</a:t>
            </a:r>
          </a:p>
        </p:txBody>
      </p:sp>
      <p:cxnSp>
        <p:nvCxnSpPr>
          <p:cNvPr id="42" name="Straight Connector 41">
            <a:extLst>
              <a:ext uri="{FF2B5EF4-FFF2-40B4-BE49-F238E27FC236}">
                <a16:creationId xmlns:a16="http://schemas.microsoft.com/office/drawing/2014/main" id="{68054B95-9DA8-7453-5220-CC488CA75140}"/>
              </a:ext>
            </a:extLst>
          </p:cNvPr>
          <p:cNvCxnSpPr>
            <a:cxnSpLocks/>
          </p:cNvCxnSpPr>
          <p:nvPr/>
        </p:nvCxnSpPr>
        <p:spPr>
          <a:xfrm flipV="1">
            <a:off x="10515152"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3" name="Text Placeholder 3">
            <a:extLst>
              <a:ext uri="{FF2B5EF4-FFF2-40B4-BE49-F238E27FC236}">
                <a16:creationId xmlns:a16="http://schemas.microsoft.com/office/drawing/2014/main" id="{C26BBE4B-36A2-A178-4E49-4C50550A0577}"/>
              </a:ext>
            </a:extLst>
          </p:cNvPr>
          <p:cNvSpPr>
            <a:spLocks noGrp="1"/>
          </p:cNvSpPr>
          <p:nvPr>
            <p:ph type="body" sz="half" idx="29" hasCustomPrompt="1"/>
          </p:nvPr>
        </p:nvSpPr>
        <p:spPr>
          <a:xfrm>
            <a:off x="10360876" y="2561543"/>
            <a:ext cx="308553" cy="306325"/>
          </a:xfrm>
        </p:spPr>
        <p:txBody>
          <a:bodyPr lIns="0" anchor="b">
            <a:normAutofit/>
          </a:bodyPr>
          <a:lstStyle>
            <a:lvl1pPr marL="0" indent="0" algn="ctr">
              <a:lnSpc>
                <a:spcPct val="125000"/>
              </a:lnSpc>
              <a:buNone/>
              <a:defRPr sz="1000" b="1" i="0">
                <a:solidFill>
                  <a:schemeClr val="accent5"/>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04</a:t>
            </a:r>
          </a:p>
        </p:txBody>
      </p:sp>
      <p:sp>
        <p:nvSpPr>
          <p:cNvPr id="5" name="Text Placeholder 3">
            <a:extLst>
              <a:ext uri="{FF2B5EF4-FFF2-40B4-BE49-F238E27FC236}">
                <a16:creationId xmlns:a16="http://schemas.microsoft.com/office/drawing/2014/main" id="{8DF87466-E765-EF9D-61AB-533D89ED19A2}"/>
              </a:ext>
            </a:extLst>
          </p:cNvPr>
          <p:cNvSpPr>
            <a:spLocks noGrp="1"/>
          </p:cNvSpPr>
          <p:nvPr>
            <p:ph type="body" sz="half" idx="30"/>
          </p:nvPr>
        </p:nvSpPr>
        <p:spPr>
          <a:xfrm>
            <a:off x="304800" y="541020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5A953E42-30E0-74D2-42DA-FF80DBAEDF5C}"/>
              </a:ext>
            </a:extLst>
          </p:cNvPr>
          <p:cNvSpPr>
            <a:spLocks noGrp="1"/>
          </p:cNvSpPr>
          <p:nvPr>
            <p:ph type="body" sz="half" idx="31"/>
          </p:nvPr>
        </p:nvSpPr>
        <p:spPr>
          <a:xfrm>
            <a:off x="304800" y="467745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01E3CB41-968A-FC2E-AB9D-EC05EA75164E}"/>
              </a:ext>
            </a:extLst>
          </p:cNvPr>
          <p:cNvSpPr>
            <a:spLocks noGrp="1"/>
          </p:cNvSpPr>
          <p:nvPr>
            <p:ph type="body" sz="half" idx="32"/>
          </p:nvPr>
        </p:nvSpPr>
        <p:spPr>
          <a:xfrm>
            <a:off x="304800" y="330708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0CD5DF9B-27BA-15A0-AA6B-050DF2F85203}"/>
              </a:ext>
            </a:extLst>
          </p:cNvPr>
          <p:cNvSpPr>
            <a:spLocks noGrp="1"/>
          </p:cNvSpPr>
          <p:nvPr>
            <p:ph type="body" sz="half" idx="33"/>
          </p:nvPr>
        </p:nvSpPr>
        <p:spPr>
          <a:xfrm>
            <a:off x="304800" y="257433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42CAE764-3775-FB24-5C45-EEB653D0313B}"/>
              </a:ext>
            </a:extLst>
          </p:cNvPr>
          <p:cNvSpPr>
            <a:spLocks noGrp="1"/>
          </p:cNvSpPr>
          <p:nvPr>
            <p:ph type="body" sz="half" idx="34"/>
          </p:nvPr>
        </p:nvSpPr>
        <p:spPr>
          <a:xfrm>
            <a:off x="6096242" y="541020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AC4AFE38-A420-8F29-A922-7A154394AAEF}"/>
              </a:ext>
            </a:extLst>
          </p:cNvPr>
          <p:cNvSpPr>
            <a:spLocks noGrp="1"/>
          </p:cNvSpPr>
          <p:nvPr>
            <p:ph type="body" sz="half" idx="35"/>
          </p:nvPr>
        </p:nvSpPr>
        <p:spPr>
          <a:xfrm>
            <a:off x="6096242" y="467745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Text Placeholder 3">
            <a:extLst>
              <a:ext uri="{FF2B5EF4-FFF2-40B4-BE49-F238E27FC236}">
                <a16:creationId xmlns:a16="http://schemas.microsoft.com/office/drawing/2014/main" id="{B3B9989C-E190-D057-E764-865202BBF4AF}"/>
              </a:ext>
            </a:extLst>
          </p:cNvPr>
          <p:cNvSpPr>
            <a:spLocks noGrp="1"/>
          </p:cNvSpPr>
          <p:nvPr>
            <p:ph type="body" sz="half" idx="36"/>
          </p:nvPr>
        </p:nvSpPr>
        <p:spPr>
          <a:xfrm>
            <a:off x="6096242" y="330708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Text Placeholder 3">
            <a:extLst>
              <a:ext uri="{FF2B5EF4-FFF2-40B4-BE49-F238E27FC236}">
                <a16:creationId xmlns:a16="http://schemas.microsoft.com/office/drawing/2014/main" id="{08809F72-48D5-B5AA-6A9C-BF884FABE04A}"/>
              </a:ext>
            </a:extLst>
          </p:cNvPr>
          <p:cNvSpPr>
            <a:spLocks noGrp="1"/>
          </p:cNvSpPr>
          <p:nvPr>
            <p:ph type="body" sz="half" idx="37"/>
          </p:nvPr>
        </p:nvSpPr>
        <p:spPr>
          <a:xfrm>
            <a:off x="6096242" y="257433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8835E411-7982-48EC-EF5F-04F2C1206600}"/>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44397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dissolve">
                                      <p:cBhvr>
                                        <p:cTn id="11" dur="500"/>
                                        <p:tgtEl>
                                          <p:spTgt spid="3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animEffect transition="in" filter="dissolve">
                                      <p:cBhvr>
                                        <p:cTn id="15" dur="500"/>
                                        <p:tgtEl>
                                          <p:spTgt spid="39">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Effect transition="in" filter="dissolve">
                                      <p:cBhvr>
                                        <p:cTn id="19" dur="500"/>
                                        <p:tgtEl>
                                          <p:spTgt spid="43">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dissolve">
                                      <p:cBhvr>
                                        <p:cTn id="25" dur="500"/>
                                        <p:tgtEl>
                                          <p:spTgt spid="10">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dissolve">
                                      <p:cBhvr>
                                        <p:cTn id="31" dur="500"/>
                                        <p:tgtEl>
                                          <p:spTgt spid="13">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dissolve">
                                      <p:cBhvr>
                                        <p:cTn id="34" dur="500"/>
                                        <p:tgtEl>
                                          <p:spTgt spid="15">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dissolve">
                                      <p:cBhvr>
                                        <p:cTn id="37" dur="500"/>
                                        <p:tgtEl>
                                          <p:spTgt spid="16">
                                            <p:txEl>
                                              <p:pRg st="0" end="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dissolve">
                                      <p:cBhvr>
                                        <p:cTn id="40" dur="500"/>
                                        <p:tgtEl>
                                          <p:spTgt spid="19">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dissolve">
                                      <p:cBhvr>
                                        <p:cTn id="4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35" grpId="0" build="p">
        <p:tmplLst>
          <p:tmpl lvl="1">
            <p:tnLst>
              <p:par>
                <p:cTn presetID="9"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dissolve">
                      <p:cBhvr>
                        <p:cTn dur="500"/>
                        <p:tgtEl>
                          <p:spTgt spid="35"/>
                        </p:tgtEl>
                      </p:cBhvr>
                    </p:animEffect>
                  </p:childTnLst>
                </p:cTn>
              </p:par>
            </p:tnLst>
          </p:tmpl>
        </p:tmplLst>
      </p:bldP>
      <p:bldP spid="39" grpId="0" build="p">
        <p:tmplLst>
          <p:tmpl lvl="1">
            <p:tnLst>
              <p:par>
                <p:cTn presetID="9"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3" grpId="0" build="p">
        <p:tmplLst>
          <p:tmpl lvl="1">
            <p:tnLst>
              <p:par>
                <p:cTn presetID="9"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P spid="5" grpId="0" build="p">
        <p:tmplLst>
          <p:tmpl lvl="1">
            <p:tnLst>
              <p:par>
                <p:cTn presetID="9"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10" grpId="0" build="p">
        <p:tmplLst>
          <p:tmpl lvl="1">
            <p:tnLst>
              <p:par>
                <p:cTn presetID="9"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12" grpId="0" build="p">
        <p:tmplLst>
          <p:tmpl lvl="1">
            <p:tnLst>
              <p:par>
                <p:cTn presetID="9"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dissolve">
                      <p:cBhvr>
                        <p:cTn dur="500"/>
                        <p:tgtEl>
                          <p:spTgt spid="12"/>
                        </p:tgtEl>
                      </p:cBhvr>
                    </p:animEffect>
                  </p:childTnLst>
                </p:cTn>
              </p:par>
            </p:tnLst>
          </p:tmpl>
        </p:tmplLst>
      </p:bldP>
      <p:bldP spid="13" grpId="0" build="p">
        <p:tmplLst>
          <p:tmpl lvl="1">
            <p:tnLst>
              <p:par>
                <p:cTn presetID="9"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dissolve">
                      <p:cBhvr>
                        <p:cTn dur="500"/>
                        <p:tgtEl>
                          <p:spTgt spid="13"/>
                        </p:tgtEl>
                      </p:cBhvr>
                    </p:animEffect>
                  </p:childTnLst>
                </p:cTn>
              </p:par>
            </p:tnLst>
          </p:tmpl>
        </p:tmplLst>
      </p:bldP>
      <p:bldP spid="15" grpId="0" build="p">
        <p:tmplLst>
          <p:tmpl lvl="1">
            <p:tnLst>
              <p:par>
                <p:cTn presetID="9"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P spid="16" grpId="0" build="p">
        <p:tmplLst>
          <p:tmpl lvl="1">
            <p:tnLst>
              <p:par>
                <p:cTn presetID="9"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dissolve">
                      <p:cBhvr>
                        <p:cTn dur="500"/>
                        <p:tgtEl>
                          <p:spTgt spid="16"/>
                        </p:tgtEl>
                      </p:cBhvr>
                    </p:animEffect>
                  </p:childTnLst>
                </p:cTn>
              </p:par>
            </p:tnLst>
          </p:tmpl>
        </p:tmplLst>
      </p:bldP>
      <p:bldP spid="19" grpId="0" build="p">
        <p:tmplLst>
          <p:tmpl lvl="1">
            <p:tnLst>
              <p:par>
                <p:cTn presetID="9"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Sub-headline, paragraph with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5C0D7048-E4BC-89A6-1BFE-08E01501A1DA}"/>
              </a:ext>
            </a:extLst>
          </p:cNvPr>
          <p:cNvSpPr>
            <a:spLocks noGrp="1"/>
          </p:cNvSpPr>
          <p:nvPr>
            <p:ph type="pic" sz="quarter" idx="18"/>
          </p:nvPr>
        </p:nvSpPr>
        <p:spPr>
          <a:xfrm>
            <a:off x="6619208" y="1219200"/>
            <a:ext cx="4724400" cy="4832723"/>
          </a:xfrm>
          <a:prstGeom prst="ellipse">
            <a:avLst/>
          </a:prstGeom>
        </p:spPr>
        <p:txBody>
          <a:bodyPr tIns="64008" bIns="64008"/>
          <a:lstStyle/>
          <a:p>
            <a:r>
              <a:rPr lang="en-US"/>
              <a:t>Click icon to add picture</a:t>
            </a:r>
          </a:p>
        </p:txBody>
      </p:sp>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5791199" cy="15240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3429000"/>
            <a:ext cx="5794169" cy="27432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sp>
        <p:nvSpPr>
          <p:cNvPr id="15" name="Text Placeholder 3">
            <a:extLst>
              <a:ext uri="{FF2B5EF4-FFF2-40B4-BE49-F238E27FC236}">
                <a16:creationId xmlns:a16="http://schemas.microsoft.com/office/drawing/2014/main" id="{B904DFD9-4C10-7EFC-212E-881AC1059C9E}"/>
              </a:ext>
            </a:extLst>
          </p:cNvPr>
          <p:cNvSpPr>
            <a:spLocks noGrp="1"/>
          </p:cNvSpPr>
          <p:nvPr>
            <p:ph type="body" sz="half" idx="17"/>
          </p:nvPr>
        </p:nvSpPr>
        <p:spPr>
          <a:xfrm>
            <a:off x="301830" y="2667000"/>
            <a:ext cx="5794169" cy="685800"/>
          </a:xfrm>
        </p:spPr>
        <p:txBody>
          <a:bodyPr lIns="0">
            <a:normAutofit/>
          </a:bodyPr>
          <a:lstStyle>
            <a:lvl1pPr marL="0" indent="0">
              <a:lnSpc>
                <a:spcPct val="125000"/>
              </a:lnSpc>
              <a:buNone/>
              <a:defRPr sz="1800" b="1" i="0">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9A7B229E-95B3-E738-ABED-3360142414F0}"/>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44041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dissolv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line, Sub-headline, paragraph with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13E69EBB-27AA-A8D8-04B5-58CB7DF9038F}"/>
              </a:ext>
            </a:extLst>
          </p:cNvPr>
          <p:cNvSpPr>
            <a:spLocks noGrp="1"/>
          </p:cNvSpPr>
          <p:nvPr>
            <p:ph type="chart" sz="quarter" idx="19"/>
          </p:nvPr>
        </p:nvSpPr>
        <p:spPr>
          <a:xfrm>
            <a:off x="6629400" y="1219200"/>
            <a:ext cx="4724400" cy="4876800"/>
          </a:xfrm>
        </p:spPr>
        <p:txBody>
          <a:bodyPr/>
          <a:lstStyle/>
          <a:p>
            <a:r>
              <a:rPr lang="en-US"/>
              <a:t>Click icon to add chart</a:t>
            </a:r>
          </a:p>
        </p:txBody>
      </p:sp>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5791199" cy="15240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3429000"/>
            <a:ext cx="5794169" cy="27432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sp>
        <p:nvSpPr>
          <p:cNvPr id="15" name="Text Placeholder 3">
            <a:extLst>
              <a:ext uri="{FF2B5EF4-FFF2-40B4-BE49-F238E27FC236}">
                <a16:creationId xmlns:a16="http://schemas.microsoft.com/office/drawing/2014/main" id="{B904DFD9-4C10-7EFC-212E-881AC1059C9E}"/>
              </a:ext>
            </a:extLst>
          </p:cNvPr>
          <p:cNvSpPr>
            <a:spLocks noGrp="1"/>
          </p:cNvSpPr>
          <p:nvPr>
            <p:ph type="body" sz="half" idx="17"/>
          </p:nvPr>
        </p:nvSpPr>
        <p:spPr>
          <a:xfrm>
            <a:off x="301830" y="2667000"/>
            <a:ext cx="5794169" cy="685800"/>
          </a:xfrm>
        </p:spPr>
        <p:txBody>
          <a:bodyPr lIns="0">
            <a:normAutofit/>
          </a:bodyPr>
          <a:lstStyle>
            <a:lvl1pPr marL="0" indent="0">
              <a:lnSpc>
                <a:spcPct val="125000"/>
              </a:lnSpc>
              <a:buNone/>
              <a:defRPr sz="1800" b="1" i="0">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495985F7-890F-F68F-13C3-63B14961BEEF}"/>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1063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dissolv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Headline and paragraph">
    <p:spTree>
      <p:nvGrpSpPr>
        <p:cNvPr id="1" name=""/>
        <p:cNvGrpSpPr/>
        <p:nvPr/>
      </p:nvGrpSpPr>
      <p:grpSpPr>
        <a:xfrm>
          <a:off x="0" y="0"/>
          <a:ext cx="0" cy="0"/>
          <a:chOff x="0" y="0"/>
          <a:chExt cx="0" cy="0"/>
        </a:xfrm>
      </p:grpSpPr>
      <p:sp>
        <p:nvSpPr>
          <p:cNvPr id="11" name="Picture Placeholder 17">
            <a:extLst>
              <a:ext uri="{FF2B5EF4-FFF2-40B4-BE49-F238E27FC236}">
                <a16:creationId xmlns:a16="http://schemas.microsoft.com/office/drawing/2014/main" id="{AECC0BE7-3C6E-D60E-BF9D-07F6BB755AC8}"/>
              </a:ext>
            </a:extLst>
          </p:cNvPr>
          <p:cNvSpPr>
            <a:spLocks noGrp="1"/>
          </p:cNvSpPr>
          <p:nvPr>
            <p:ph type="pic" sz="quarter" idx="20"/>
          </p:nvPr>
        </p:nvSpPr>
        <p:spPr>
          <a:xfrm>
            <a:off x="8194589" y="2602277"/>
            <a:ext cx="3873291" cy="3962099"/>
          </a:xfrm>
          <a:prstGeom prst="parallelogram">
            <a:avLst/>
          </a:prstGeom>
          <a:solidFill>
            <a:schemeClr val="accent3"/>
          </a:solidFill>
        </p:spPr>
        <p:txBody>
          <a:bodyPr tIns="64008" bIns="64008"/>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5791199" cy="15240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3429000"/>
            <a:ext cx="5794169" cy="27432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sp>
        <p:nvSpPr>
          <p:cNvPr id="15" name="Text Placeholder 3">
            <a:extLst>
              <a:ext uri="{FF2B5EF4-FFF2-40B4-BE49-F238E27FC236}">
                <a16:creationId xmlns:a16="http://schemas.microsoft.com/office/drawing/2014/main" id="{B904DFD9-4C10-7EFC-212E-881AC1059C9E}"/>
              </a:ext>
            </a:extLst>
          </p:cNvPr>
          <p:cNvSpPr>
            <a:spLocks noGrp="1"/>
          </p:cNvSpPr>
          <p:nvPr>
            <p:ph type="body" sz="half" idx="17"/>
          </p:nvPr>
        </p:nvSpPr>
        <p:spPr>
          <a:xfrm>
            <a:off x="301830" y="2667000"/>
            <a:ext cx="5794169" cy="685800"/>
          </a:xfrm>
        </p:spPr>
        <p:txBody>
          <a:bodyPr lIns="0">
            <a:normAutofit/>
          </a:bodyPr>
          <a:lstStyle>
            <a:lvl1pPr marL="0" indent="0">
              <a:lnSpc>
                <a:spcPct val="125000"/>
              </a:lnSpc>
              <a:buNone/>
              <a:defRPr sz="1800" b="1" i="0">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17">
            <a:extLst>
              <a:ext uri="{FF2B5EF4-FFF2-40B4-BE49-F238E27FC236}">
                <a16:creationId xmlns:a16="http://schemas.microsoft.com/office/drawing/2014/main" id="{17443308-AA41-4E74-6792-E4E8BF9D8B6C}"/>
              </a:ext>
            </a:extLst>
          </p:cNvPr>
          <p:cNvSpPr>
            <a:spLocks noGrp="1"/>
          </p:cNvSpPr>
          <p:nvPr>
            <p:ph type="pic" sz="quarter" idx="19"/>
          </p:nvPr>
        </p:nvSpPr>
        <p:spPr>
          <a:xfrm>
            <a:off x="6324600" y="1028850"/>
            <a:ext cx="3873291" cy="3962099"/>
          </a:xfrm>
          <a:prstGeom prst="parallelogram">
            <a:avLst/>
          </a:prstGeom>
        </p:spPr>
        <p:txBody>
          <a:bodyPr tIns="64008" bIns="64008"/>
          <a:lstStyle>
            <a:lvl1pPr marL="0" indent="0">
              <a:buNone/>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8C8ECB8E-3FFB-B252-7858-06D4FDA3324B}"/>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7042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dissolv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Headline and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2209800"/>
            <a:ext cx="5794169" cy="39624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F12141AA-744B-6F7F-E825-25627AEB037F}"/>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410607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8131-E8F1-CEAA-2EA3-C70163E88A36}"/>
              </a:ext>
            </a:extLst>
          </p:cNvPr>
          <p:cNvSpPr>
            <a:spLocks noGrp="1"/>
          </p:cNvSpPr>
          <p:nvPr>
            <p:ph type="title"/>
          </p:nvPr>
        </p:nvSpPr>
        <p:spPr>
          <a:xfrm>
            <a:off x="311150" y="1371600"/>
            <a:ext cx="11042650" cy="1325563"/>
          </a:xfrm>
        </p:spPr>
        <p:txBody>
          <a:bodyPr lIns="0" rIns="0">
            <a:normAutofit/>
          </a:bodyPr>
          <a:lstStyle>
            <a:lvl1pPr>
              <a:defRPr sz="32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126DFA-1CC7-38B7-3010-BC5390D8CC13}"/>
              </a:ext>
            </a:extLst>
          </p:cNvPr>
          <p:cNvSpPr>
            <a:spLocks noGrp="1"/>
          </p:cNvSpPr>
          <p:nvPr>
            <p:ph idx="1"/>
          </p:nvPr>
        </p:nvSpPr>
        <p:spPr>
          <a:xfrm>
            <a:off x="304800" y="2590799"/>
            <a:ext cx="11049000" cy="3586163"/>
          </a:xfrm>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3FF0479-F36D-AA15-E67F-DC9298E76EA6}"/>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453671B0-3B3E-E88D-49A7-84F3BACDFA12}"/>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3AD83C98-5782-E2BD-8054-379201EC0FC2}"/>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96582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E2CE-0363-85F1-5E05-B708BF2E8CBE}"/>
              </a:ext>
            </a:extLst>
          </p:cNvPr>
          <p:cNvSpPr>
            <a:spLocks noGrp="1"/>
          </p:cNvSpPr>
          <p:nvPr>
            <p:ph type="title"/>
          </p:nvPr>
        </p:nvSpPr>
        <p:spPr>
          <a:xfrm>
            <a:off x="838200" y="1143000"/>
            <a:ext cx="9982200" cy="1325563"/>
          </a:xfrm>
        </p:spPr>
        <p:txBody>
          <a:bodyPr>
            <a:normAutofit/>
          </a:bodyPr>
          <a:lstStyle>
            <a:lvl1pPr algn="l">
              <a:defRPr sz="32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86B75C-4453-5532-60BE-C1D6D75894D3}"/>
              </a:ext>
            </a:extLst>
          </p:cNvPr>
          <p:cNvSpPr>
            <a:spLocks noGrp="1"/>
          </p:cNvSpPr>
          <p:nvPr>
            <p:ph sz="half" idx="1"/>
          </p:nvPr>
        </p:nvSpPr>
        <p:spPr>
          <a:xfrm>
            <a:off x="838200" y="2285999"/>
            <a:ext cx="5181600" cy="3890963"/>
          </a:xfrm>
        </p:spPr>
        <p:txBody>
          <a:bodyPr/>
          <a:lstStyle>
            <a:lvl1pPr algn="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1B22F80-6ABE-5CFC-DFB0-AEE5612CFD13}"/>
              </a:ext>
            </a:extLst>
          </p:cNvPr>
          <p:cNvSpPr>
            <a:spLocks noGrp="1"/>
          </p:cNvSpPr>
          <p:nvPr>
            <p:ph sz="half" idx="2"/>
          </p:nvPr>
        </p:nvSpPr>
        <p:spPr>
          <a:xfrm>
            <a:off x="6172200" y="2285999"/>
            <a:ext cx="5181600" cy="3890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452AA4F-3493-75A8-B6A1-797421C65A1F}"/>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5" name="Footer Placeholder 4">
            <a:extLst>
              <a:ext uri="{FF2B5EF4-FFF2-40B4-BE49-F238E27FC236}">
                <a16:creationId xmlns:a16="http://schemas.microsoft.com/office/drawing/2014/main" id="{8A7244CD-67EF-D871-E78B-2ACB5842C9D7}"/>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6" name="Picture 5">
            <a:extLst>
              <a:ext uri="{FF2B5EF4-FFF2-40B4-BE49-F238E27FC236}">
                <a16:creationId xmlns:a16="http://schemas.microsoft.com/office/drawing/2014/main" id="{EE082CC5-E4F9-FDB8-93AF-644421E7B8E3}"/>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13255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4C7F-EF73-B8B6-1478-64418124CF18}"/>
              </a:ext>
            </a:extLst>
          </p:cNvPr>
          <p:cNvSpPr>
            <a:spLocks noGrp="1"/>
          </p:cNvSpPr>
          <p:nvPr>
            <p:ph type="title" hasCustomPrompt="1"/>
          </p:nvPr>
        </p:nvSpPr>
        <p:spPr>
          <a:xfrm>
            <a:off x="838200" y="365126"/>
            <a:ext cx="10515600" cy="1049296"/>
          </a:xfrm>
        </p:spPr>
        <p:txBody>
          <a:bodyPr>
            <a:normAutofit/>
          </a:bodyPr>
          <a:lstStyle>
            <a:lvl1pPr algn="ctr">
              <a:defRPr sz="6000">
                <a:solidFill>
                  <a:schemeClr val="tx1">
                    <a:lumMod val="50000"/>
                    <a:lumOff val="50000"/>
                  </a:schemeClr>
                </a:solidFill>
              </a:defRPr>
            </a:lvl1pPr>
          </a:lstStyle>
          <a:p>
            <a:r>
              <a:rPr lang="en-US" dirty="0"/>
              <a:t>Brand Guidelines</a:t>
            </a:r>
          </a:p>
        </p:txBody>
      </p:sp>
      <p:sp>
        <p:nvSpPr>
          <p:cNvPr id="3" name="Footer Placeholder 2">
            <a:extLst>
              <a:ext uri="{FF2B5EF4-FFF2-40B4-BE49-F238E27FC236}">
                <a16:creationId xmlns:a16="http://schemas.microsoft.com/office/drawing/2014/main" id="{9E442189-E5DC-E5D3-0C41-1AF4E8D9DB6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EAB9C9B7-4853-67E7-4423-E407D6638F6F}"/>
              </a:ext>
            </a:extLst>
          </p:cNvPr>
          <p:cNvSpPr>
            <a:spLocks noGrp="1"/>
          </p:cNvSpPr>
          <p:nvPr>
            <p:ph type="sldNum" sz="quarter" idx="11"/>
          </p:nvPr>
        </p:nvSpPr>
        <p:spPr/>
        <p:txBody>
          <a:bodyPr/>
          <a:lstStyle/>
          <a:p>
            <a:fld id="{4BED8219-9474-3A48-A247-461931E43143}" type="slidenum">
              <a:rPr lang="en-US" smtClean="0"/>
              <a:t>‹#›</a:t>
            </a:fld>
            <a:endParaRPr lang="en-US"/>
          </a:p>
        </p:txBody>
      </p:sp>
      <p:sp>
        <p:nvSpPr>
          <p:cNvPr id="5" name="TextBox 4">
            <a:extLst>
              <a:ext uri="{FF2B5EF4-FFF2-40B4-BE49-F238E27FC236}">
                <a16:creationId xmlns:a16="http://schemas.microsoft.com/office/drawing/2014/main" id="{E7FD65F2-3B35-39D6-AB56-8DBCAD267658}"/>
              </a:ext>
            </a:extLst>
          </p:cNvPr>
          <p:cNvSpPr txBox="1"/>
          <p:nvPr userDrawn="1"/>
        </p:nvSpPr>
        <p:spPr>
          <a:xfrm>
            <a:off x="525268" y="2702010"/>
            <a:ext cx="2679252" cy="2123658"/>
          </a:xfrm>
          <a:prstGeom prst="rect">
            <a:avLst/>
          </a:prstGeom>
          <a:noFill/>
        </p:spPr>
        <p:txBody>
          <a:bodyPr wrap="square" rtlCol="0">
            <a:spAutoFit/>
          </a:bodyPr>
          <a:lstStyle/>
          <a:p>
            <a:pPr>
              <a:lnSpc>
                <a:spcPct val="100000"/>
              </a:lnSpc>
            </a:pPr>
            <a:r>
              <a:rPr lang="en-US" sz="4400" b="1" i="0" dirty="0">
                <a:solidFill>
                  <a:schemeClr val="accent3"/>
                </a:solidFill>
                <a:latin typeface="Manrope ExtraBold" pitchFamily="2" charset="0"/>
              </a:rPr>
              <a:t>Bold.</a:t>
            </a:r>
          </a:p>
          <a:p>
            <a:pPr>
              <a:lnSpc>
                <a:spcPct val="100000"/>
              </a:lnSpc>
            </a:pPr>
            <a:r>
              <a:rPr lang="en-US" sz="4400" b="1" i="0" dirty="0">
                <a:solidFill>
                  <a:schemeClr val="accent2"/>
                </a:solidFill>
                <a:latin typeface="Manrope ExtraBold" pitchFamily="2" charset="0"/>
              </a:rPr>
              <a:t>Principled.</a:t>
            </a:r>
          </a:p>
          <a:p>
            <a:pPr>
              <a:lnSpc>
                <a:spcPct val="100000"/>
              </a:lnSpc>
            </a:pPr>
            <a:r>
              <a:rPr lang="en-US" sz="4400" b="1" i="0" dirty="0">
                <a:solidFill>
                  <a:schemeClr val="accent6"/>
                </a:solidFill>
                <a:latin typeface="Manrope ExtraBold" pitchFamily="2" charset="0"/>
              </a:rPr>
              <a:t>Strategic.</a:t>
            </a:r>
          </a:p>
        </p:txBody>
      </p:sp>
      <p:sp>
        <p:nvSpPr>
          <p:cNvPr id="6" name="Rectangle: Rounded Corners 5">
            <a:extLst>
              <a:ext uri="{FF2B5EF4-FFF2-40B4-BE49-F238E27FC236}">
                <a16:creationId xmlns:a16="http://schemas.microsoft.com/office/drawing/2014/main" id="{EC5D7B42-5574-A957-BF78-ADDA58FDD63A}"/>
              </a:ext>
            </a:extLst>
          </p:cNvPr>
          <p:cNvSpPr/>
          <p:nvPr userDrawn="1"/>
        </p:nvSpPr>
        <p:spPr>
          <a:xfrm>
            <a:off x="3400249" y="1609421"/>
            <a:ext cx="7711044" cy="104929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1886DA7-4133-7805-AE9E-BE9784013A61}"/>
              </a:ext>
            </a:extLst>
          </p:cNvPr>
          <p:cNvSpPr/>
          <p:nvPr userDrawn="1"/>
        </p:nvSpPr>
        <p:spPr>
          <a:xfrm>
            <a:off x="3684625" y="2749326"/>
            <a:ext cx="5002345" cy="102183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9E49F5E-817D-7128-DA4C-DC29A226A1C0}"/>
              </a:ext>
            </a:extLst>
          </p:cNvPr>
          <p:cNvSpPr/>
          <p:nvPr userDrawn="1"/>
        </p:nvSpPr>
        <p:spPr>
          <a:xfrm>
            <a:off x="3684624" y="3854130"/>
            <a:ext cx="5002345" cy="112088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1356783B-A517-D6E5-F528-565E509CD192}"/>
              </a:ext>
            </a:extLst>
          </p:cNvPr>
          <p:cNvSpPr/>
          <p:nvPr userDrawn="1"/>
        </p:nvSpPr>
        <p:spPr>
          <a:xfrm>
            <a:off x="3684623" y="5060541"/>
            <a:ext cx="5002345" cy="136466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89D1468-E76B-4C83-A1AE-5F21B0DF958B}"/>
              </a:ext>
            </a:extLst>
          </p:cNvPr>
          <p:cNvSpPr/>
          <p:nvPr userDrawn="1"/>
        </p:nvSpPr>
        <p:spPr>
          <a:xfrm>
            <a:off x="8843225" y="2987835"/>
            <a:ext cx="1954344" cy="220699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AA3C58-60AB-5F07-C8F9-511DCC7FC125}"/>
              </a:ext>
            </a:extLst>
          </p:cNvPr>
          <p:cNvPicPr>
            <a:picLocks noChangeAspect="1"/>
          </p:cNvPicPr>
          <p:nvPr userDrawn="1"/>
        </p:nvPicPr>
        <p:blipFill>
          <a:blip r:embed="rId2"/>
          <a:stretch>
            <a:fillRect/>
          </a:stretch>
        </p:blipFill>
        <p:spPr>
          <a:xfrm>
            <a:off x="10017394" y="5799909"/>
            <a:ext cx="1603106" cy="742179"/>
          </a:xfrm>
          <a:prstGeom prst="rect">
            <a:avLst/>
          </a:prstGeom>
        </p:spPr>
      </p:pic>
      <p:sp>
        <p:nvSpPr>
          <p:cNvPr id="13" name="TextBox 12">
            <a:extLst>
              <a:ext uri="{FF2B5EF4-FFF2-40B4-BE49-F238E27FC236}">
                <a16:creationId xmlns:a16="http://schemas.microsoft.com/office/drawing/2014/main" id="{020FB604-3CB5-84DB-331D-488976BD1B03}"/>
              </a:ext>
            </a:extLst>
          </p:cNvPr>
          <p:cNvSpPr txBox="1"/>
          <p:nvPr userDrawn="1"/>
        </p:nvSpPr>
        <p:spPr>
          <a:xfrm>
            <a:off x="3531461" y="1663172"/>
            <a:ext cx="7711044" cy="861774"/>
          </a:xfrm>
          <a:prstGeom prst="rect">
            <a:avLst/>
          </a:prstGeom>
          <a:noFill/>
        </p:spPr>
        <p:txBody>
          <a:bodyPr wrap="square" rtlCol="0">
            <a:spAutoFit/>
          </a:bodyPr>
          <a:lstStyle/>
          <a:p>
            <a:pPr algn="ctr"/>
            <a:r>
              <a:rPr lang="en-US" sz="1800" b="1" u="sng" dirty="0">
                <a:solidFill>
                  <a:schemeClr val="bg1"/>
                </a:solidFill>
              </a:rPr>
              <a:t>Brand Promise</a:t>
            </a:r>
          </a:p>
          <a:p>
            <a:pPr algn="ctr"/>
            <a:r>
              <a:rPr lang="en-US" sz="1600" b="0" u="none" dirty="0">
                <a:solidFill>
                  <a:schemeClr val="bg1"/>
                </a:solidFill>
              </a:rPr>
              <a:t>Growth-focused experts at your side. At BPS you’ll work with skilled advisors who build solutions to fit your goals and stay committed to your growth. </a:t>
            </a:r>
          </a:p>
        </p:txBody>
      </p:sp>
      <p:sp>
        <p:nvSpPr>
          <p:cNvPr id="14" name="TextBox 13">
            <a:extLst>
              <a:ext uri="{FF2B5EF4-FFF2-40B4-BE49-F238E27FC236}">
                <a16:creationId xmlns:a16="http://schemas.microsoft.com/office/drawing/2014/main" id="{A246FCB8-D68B-D233-131D-D330B68DDD74}"/>
              </a:ext>
            </a:extLst>
          </p:cNvPr>
          <p:cNvSpPr txBox="1"/>
          <p:nvPr userDrawn="1"/>
        </p:nvSpPr>
        <p:spPr>
          <a:xfrm>
            <a:off x="3684623" y="2827212"/>
            <a:ext cx="4798239" cy="861774"/>
          </a:xfrm>
          <a:prstGeom prst="rect">
            <a:avLst/>
          </a:prstGeom>
          <a:noFill/>
        </p:spPr>
        <p:txBody>
          <a:bodyPr wrap="square" rtlCol="0">
            <a:spAutoFit/>
          </a:bodyPr>
          <a:lstStyle/>
          <a:p>
            <a:pPr algn="ctr"/>
            <a:r>
              <a:rPr lang="en-US" sz="1800" b="1" u="sng" dirty="0">
                <a:solidFill>
                  <a:schemeClr val="bg1"/>
                </a:solidFill>
              </a:rPr>
              <a:t>Purpose</a:t>
            </a:r>
          </a:p>
          <a:p>
            <a:pPr algn="ctr"/>
            <a:r>
              <a:rPr lang="en-US" sz="1600" b="0" u="none" dirty="0">
                <a:solidFill>
                  <a:schemeClr val="bg1"/>
                </a:solidFill>
              </a:rPr>
              <a:t>We ensure the success of our employees, clients, and firm, driving growth for everyone involved.</a:t>
            </a:r>
          </a:p>
        </p:txBody>
      </p:sp>
      <p:sp>
        <p:nvSpPr>
          <p:cNvPr id="15" name="TextBox 14">
            <a:extLst>
              <a:ext uri="{FF2B5EF4-FFF2-40B4-BE49-F238E27FC236}">
                <a16:creationId xmlns:a16="http://schemas.microsoft.com/office/drawing/2014/main" id="{A5F28E5F-467F-E832-0821-AA99B6F001C9}"/>
              </a:ext>
            </a:extLst>
          </p:cNvPr>
          <p:cNvSpPr txBox="1"/>
          <p:nvPr userDrawn="1"/>
        </p:nvSpPr>
        <p:spPr>
          <a:xfrm>
            <a:off x="3684624" y="3845195"/>
            <a:ext cx="4816268" cy="1107996"/>
          </a:xfrm>
          <a:prstGeom prst="rect">
            <a:avLst/>
          </a:prstGeom>
          <a:noFill/>
        </p:spPr>
        <p:txBody>
          <a:bodyPr wrap="square" rtlCol="0">
            <a:spAutoFit/>
          </a:bodyPr>
          <a:lstStyle/>
          <a:p>
            <a:pPr algn="ctr"/>
            <a:r>
              <a:rPr lang="en-US" sz="1800" b="1" u="sng" dirty="0">
                <a:solidFill>
                  <a:schemeClr val="bg1"/>
                </a:solidFill>
              </a:rPr>
              <a:t>Vision</a:t>
            </a:r>
          </a:p>
          <a:p>
            <a:pPr algn="ctr"/>
            <a:r>
              <a:rPr lang="en-US" sz="1600" b="0" u="none" dirty="0">
                <a:solidFill>
                  <a:schemeClr val="bg1"/>
                </a:solidFill>
              </a:rPr>
              <a:t>We will be the most trusted and innovative CPA firm in our market, recognized for our commitment to our clients, employees, and community. </a:t>
            </a:r>
          </a:p>
        </p:txBody>
      </p:sp>
      <p:sp>
        <p:nvSpPr>
          <p:cNvPr id="16" name="TextBox 15">
            <a:extLst>
              <a:ext uri="{FF2B5EF4-FFF2-40B4-BE49-F238E27FC236}">
                <a16:creationId xmlns:a16="http://schemas.microsoft.com/office/drawing/2014/main" id="{90884619-DA08-1DA9-D68D-9A15048D2B2C}"/>
              </a:ext>
            </a:extLst>
          </p:cNvPr>
          <p:cNvSpPr txBox="1"/>
          <p:nvPr userDrawn="1"/>
        </p:nvSpPr>
        <p:spPr>
          <a:xfrm>
            <a:off x="3684623" y="5032684"/>
            <a:ext cx="4816268" cy="1354217"/>
          </a:xfrm>
          <a:prstGeom prst="rect">
            <a:avLst/>
          </a:prstGeom>
          <a:noFill/>
        </p:spPr>
        <p:txBody>
          <a:bodyPr wrap="square" rtlCol="0">
            <a:spAutoFit/>
          </a:bodyPr>
          <a:lstStyle/>
          <a:p>
            <a:pPr algn="ctr"/>
            <a:r>
              <a:rPr lang="en-US" sz="1800" b="1" u="sng" dirty="0">
                <a:solidFill>
                  <a:schemeClr val="bg1"/>
                </a:solidFill>
              </a:rPr>
              <a:t>Mission</a:t>
            </a:r>
          </a:p>
          <a:p>
            <a:pPr algn="ctr"/>
            <a:r>
              <a:rPr lang="en-US" sz="1600" b="0" u="none" dirty="0">
                <a:solidFill>
                  <a:schemeClr val="bg1"/>
                </a:solidFill>
              </a:rPr>
              <a:t>To deliver exceptional accounting and advisory services by leveraging our deep expertise, fostering collaborative and personal relationships, and continuously improving our processes to meet the evolving needs of our clients.</a:t>
            </a:r>
          </a:p>
        </p:txBody>
      </p:sp>
      <p:sp>
        <p:nvSpPr>
          <p:cNvPr id="17" name="TextBox 16">
            <a:extLst>
              <a:ext uri="{FF2B5EF4-FFF2-40B4-BE49-F238E27FC236}">
                <a16:creationId xmlns:a16="http://schemas.microsoft.com/office/drawing/2014/main" id="{8A8B191B-67B1-4F54-3301-7B9FCFE9A8AC}"/>
              </a:ext>
            </a:extLst>
          </p:cNvPr>
          <p:cNvSpPr txBox="1"/>
          <p:nvPr userDrawn="1"/>
        </p:nvSpPr>
        <p:spPr>
          <a:xfrm>
            <a:off x="8875445" y="3146683"/>
            <a:ext cx="1889904" cy="1846659"/>
          </a:xfrm>
          <a:prstGeom prst="rect">
            <a:avLst/>
          </a:prstGeom>
          <a:noFill/>
        </p:spPr>
        <p:txBody>
          <a:bodyPr wrap="square" rtlCol="0">
            <a:spAutoFit/>
          </a:bodyPr>
          <a:lstStyle/>
          <a:p>
            <a:pPr algn="ctr"/>
            <a:r>
              <a:rPr lang="en-US" sz="1800" b="1" u="sng" dirty="0">
                <a:solidFill>
                  <a:schemeClr val="bg1"/>
                </a:solidFill>
              </a:rPr>
              <a:t>Core Values</a:t>
            </a:r>
          </a:p>
          <a:p>
            <a:pPr marL="285750" indent="-285750" algn="l">
              <a:buFont typeface="Arial" panose="020B0604020202020204" pitchFamily="34" charset="0"/>
              <a:buChar char="•"/>
            </a:pPr>
            <a:r>
              <a:rPr lang="en-US" sz="1600" b="0" u="none" dirty="0">
                <a:solidFill>
                  <a:schemeClr val="bg1"/>
                </a:solidFill>
              </a:rPr>
              <a:t>Integrity</a:t>
            </a:r>
          </a:p>
          <a:p>
            <a:pPr marL="285750" indent="-285750" algn="l">
              <a:buFont typeface="Arial" panose="020B0604020202020204" pitchFamily="34" charset="0"/>
              <a:buChar char="•"/>
            </a:pPr>
            <a:r>
              <a:rPr lang="en-US" sz="1600" b="0" u="none" dirty="0">
                <a:solidFill>
                  <a:schemeClr val="bg1"/>
                </a:solidFill>
              </a:rPr>
              <a:t>Collaboration</a:t>
            </a:r>
          </a:p>
          <a:p>
            <a:pPr marL="285750" indent="-285750" algn="l">
              <a:buFont typeface="Arial" panose="020B0604020202020204" pitchFamily="34" charset="0"/>
              <a:buChar char="•"/>
            </a:pPr>
            <a:r>
              <a:rPr lang="en-US" sz="1600" b="0" u="none" dirty="0">
                <a:solidFill>
                  <a:schemeClr val="bg1"/>
                </a:solidFill>
              </a:rPr>
              <a:t>Entrepreneurial</a:t>
            </a:r>
          </a:p>
          <a:p>
            <a:pPr marL="285750" indent="-285750" algn="l">
              <a:buFont typeface="Arial" panose="020B0604020202020204" pitchFamily="34" charset="0"/>
              <a:buChar char="•"/>
            </a:pPr>
            <a:r>
              <a:rPr lang="en-US" sz="1600" b="0" u="none" dirty="0">
                <a:solidFill>
                  <a:schemeClr val="bg1"/>
                </a:solidFill>
              </a:rPr>
              <a:t>Agility</a:t>
            </a:r>
          </a:p>
          <a:p>
            <a:pPr marL="285750" indent="-285750" algn="l">
              <a:buFont typeface="Arial" panose="020B0604020202020204" pitchFamily="34" charset="0"/>
              <a:buChar char="•"/>
            </a:pPr>
            <a:r>
              <a:rPr lang="en-US" sz="1600" b="0" u="none" dirty="0">
                <a:solidFill>
                  <a:schemeClr val="bg1"/>
                </a:solidFill>
              </a:rPr>
              <a:t>Client Focus</a:t>
            </a:r>
          </a:p>
          <a:p>
            <a:pPr marL="285750" indent="-285750" algn="l">
              <a:buFont typeface="Arial" panose="020B0604020202020204" pitchFamily="34" charset="0"/>
              <a:buChar char="•"/>
            </a:pPr>
            <a:r>
              <a:rPr lang="en-US" sz="1600" b="0" u="none" dirty="0">
                <a:solidFill>
                  <a:schemeClr val="bg1"/>
                </a:solidFill>
              </a:rPr>
              <a:t>Excellence</a:t>
            </a:r>
          </a:p>
        </p:txBody>
      </p:sp>
    </p:spTree>
    <p:extLst>
      <p:ext uri="{BB962C8B-B14F-4D97-AF65-F5344CB8AC3E}">
        <p14:creationId xmlns:p14="http://schemas.microsoft.com/office/powerpoint/2010/main" val="1096997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E82A6-1094-1A6E-039E-B9B2B342730F}"/>
              </a:ext>
            </a:extLst>
          </p:cNvPr>
          <p:cNvSpPr>
            <a:spLocks noGrp="1"/>
          </p:cNvSpPr>
          <p:nvPr>
            <p:ph type="dt" sz="half" idx="10"/>
          </p:nvPr>
        </p:nvSpPr>
        <p:spPr>
          <a:xfrm>
            <a:off x="305284" y="6324600"/>
            <a:ext cx="1253549" cy="365125"/>
          </a:xfrm>
          <a:prstGeom prst="rect">
            <a:avLst/>
          </a:prstGeom>
        </p:spPr>
        <p:txBody>
          <a:bodyPr/>
          <a:lstStyle/>
          <a:p>
            <a:fld id="{EA2346FF-E300-E34D-AF1F-D1A3897B8567}" type="datetimeFigureOut">
              <a:rPr lang="en-US" smtClean="0"/>
              <a:t>8/26/2025</a:t>
            </a:fld>
            <a:endParaRPr lang="en-US" dirty="0"/>
          </a:p>
        </p:txBody>
      </p:sp>
      <p:sp>
        <p:nvSpPr>
          <p:cNvPr id="4" name="Slide Number Placeholder 3">
            <a:extLst>
              <a:ext uri="{FF2B5EF4-FFF2-40B4-BE49-F238E27FC236}">
                <a16:creationId xmlns:a16="http://schemas.microsoft.com/office/drawing/2014/main" id="{6D7C1587-8E43-E102-7FB5-3E4DCC275260}"/>
              </a:ext>
            </a:extLst>
          </p:cNvPr>
          <p:cNvSpPr>
            <a:spLocks noGrp="1"/>
          </p:cNvSpPr>
          <p:nvPr>
            <p:ph type="sldNum" sz="quarter" idx="12"/>
          </p:nvPr>
        </p:nvSpPr>
        <p:spPr/>
        <p:txBody>
          <a:bodyPr/>
          <a:lstStyle/>
          <a:p>
            <a:fld id="{4BED8219-9474-3A48-A247-461931E43143}" type="slidenum">
              <a:rPr lang="en-US" smtClean="0"/>
              <a:t>‹#›</a:t>
            </a:fld>
            <a:endParaRPr lang="en-US"/>
          </a:p>
        </p:txBody>
      </p:sp>
      <p:sp>
        <p:nvSpPr>
          <p:cNvPr id="3" name="Footer Placeholder 4">
            <a:extLst>
              <a:ext uri="{FF2B5EF4-FFF2-40B4-BE49-F238E27FC236}">
                <a16:creationId xmlns:a16="http://schemas.microsoft.com/office/drawing/2014/main" id="{6AA9ABAD-2921-BF8B-533B-86DCB4816A6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6" name="Picture 5">
            <a:extLst>
              <a:ext uri="{FF2B5EF4-FFF2-40B4-BE49-F238E27FC236}">
                <a16:creationId xmlns:a16="http://schemas.microsoft.com/office/drawing/2014/main" id="{15FB2900-81AE-B7DA-1BD9-ED61CF8A01A8}"/>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37675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F3B8-F4B1-00A4-242A-ACB2F3F80BBE}"/>
              </a:ext>
            </a:extLst>
          </p:cNvPr>
          <p:cNvSpPr>
            <a:spLocks noGrp="1"/>
          </p:cNvSpPr>
          <p:nvPr>
            <p:ph type="ctrTitle" hasCustomPrompt="1"/>
          </p:nvPr>
        </p:nvSpPr>
        <p:spPr>
          <a:xfrm>
            <a:off x="304800" y="5725477"/>
            <a:ext cx="9144000" cy="827723"/>
          </a:xfrm>
        </p:spPr>
        <p:txBody>
          <a:bodyPr anchor="t">
            <a:normAutofit/>
          </a:bodyPr>
          <a:lstStyle>
            <a:lvl1pPr algn="l">
              <a:defRPr sz="4000" b="1" i="0">
                <a:solidFill>
                  <a:schemeClr val="bg1"/>
                </a:solidFill>
                <a:latin typeface="DM Serif Display" pitchFamily="2" charset="0"/>
              </a:defRPr>
            </a:lvl1pPr>
          </a:lstStyle>
          <a:p>
            <a:r>
              <a:rPr lang="en-US" dirty="0"/>
              <a:t>Organization Name</a:t>
            </a:r>
          </a:p>
        </p:txBody>
      </p:sp>
      <p:sp>
        <p:nvSpPr>
          <p:cNvPr id="3" name="Subtitle 2">
            <a:extLst>
              <a:ext uri="{FF2B5EF4-FFF2-40B4-BE49-F238E27FC236}">
                <a16:creationId xmlns:a16="http://schemas.microsoft.com/office/drawing/2014/main" id="{B1C31E15-9A96-9F82-CF48-B13E639F95C1}"/>
              </a:ext>
            </a:extLst>
          </p:cNvPr>
          <p:cNvSpPr>
            <a:spLocks noGrp="1"/>
          </p:cNvSpPr>
          <p:nvPr>
            <p:ph type="subTitle" idx="1" hasCustomPrompt="1"/>
          </p:nvPr>
        </p:nvSpPr>
        <p:spPr>
          <a:xfrm>
            <a:off x="304800" y="5064520"/>
            <a:ext cx="9144000" cy="578977"/>
          </a:xfrm>
        </p:spPr>
        <p:txBody>
          <a:bodyPr anchor="b">
            <a:normAutofit/>
          </a:bodyPr>
          <a:lstStyle>
            <a:lvl1pPr marL="0" indent="0" algn="l">
              <a:buNone/>
              <a:defRPr sz="1800" b="0" i="0">
                <a:solidFill>
                  <a:schemeClr val="bg2"/>
                </a:solidFill>
                <a:latin typeface="Manrop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Name</a:t>
            </a:r>
          </a:p>
        </p:txBody>
      </p:sp>
      <p:sp>
        <p:nvSpPr>
          <p:cNvPr id="10" name="TextBox 9">
            <a:extLst>
              <a:ext uri="{FF2B5EF4-FFF2-40B4-BE49-F238E27FC236}">
                <a16:creationId xmlns:a16="http://schemas.microsoft.com/office/drawing/2014/main" id="{FAB5DDF5-F946-29CB-7337-8B59AE0E85D4}"/>
              </a:ext>
            </a:extLst>
          </p:cNvPr>
          <p:cNvSpPr txBox="1"/>
          <p:nvPr/>
        </p:nvSpPr>
        <p:spPr>
          <a:xfrm>
            <a:off x="5943600" y="304800"/>
            <a:ext cx="6477000" cy="3387338"/>
          </a:xfrm>
          <a:prstGeom prst="rect">
            <a:avLst/>
          </a:prstGeom>
          <a:noFill/>
        </p:spPr>
        <p:txBody>
          <a:bodyPr wrap="square" rtlCol="0">
            <a:spAutoFit/>
          </a:bodyPr>
          <a:lstStyle/>
          <a:p>
            <a:pPr>
              <a:lnSpc>
                <a:spcPts val="8500"/>
              </a:lnSpc>
            </a:pPr>
            <a:r>
              <a:rPr lang="en-US" sz="8800" b="1" i="0" dirty="0">
                <a:solidFill>
                  <a:schemeClr val="accent3"/>
                </a:solidFill>
                <a:latin typeface="Manrope ExtraBold" pitchFamily="2" charset="0"/>
              </a:rPr>
              <a:t>Bold.</a:t>
            </a:r>
          </a:p>
          <a:p>
            <a:pPr>
              <a:lnSpc>
                <a:spcPts val="8500"/>
              </a:lnSpc>
            </a:pPr>
            <a:r>
              <a:rPr lang="en-US" sz="8800" b="1" i="0" dirty="0">
                <a:solidFill>
                  <a:schemeClr val="accent2"/>
                </a:solidFill>
                <a:latin typeface="Manrope ExtraBold" pitchFamily="2" charset="0"/>
              </a:rPr>
              <a:t>Principled.</a:t>
            </a:r>
          </a:p>
          <a:p>
            <a:pPr>
              <a:lnSpc>
                <a:spcPts val="8500"/>
              </a:lnSpc>
            </a:pPr>
            <a:r>
              <a:rPr lang="en-US" sz="8800" b="1" i="0" dirty="0">
                <a:solidFill>
                  <a:schemeClr val="accent6"/>
                </a:solidFill>
                <a:latin typeface="Manrope ExtraBold" pitchFamily="2" charset="0"/>
              </a:rPr>
              <a:t>Strategic.</a:t>
            </a:r>
          </a:p>
        </p:txBody>
      </p:sp>
      <p:pic>
        <p:nvPicPr>
          <p:cNvPr id="4" name="Picture 3">
            <a:extLst>
              <a:ext uri="{FF2B5EF4-FFF2-40B4-BE49-F238E27FC236}">
                <a16:creationId xmlns:a16="http://schemas.microsoft.com/office/drawing/2014/main" id="{523F67BF-3911-D53F-C823-C493F8B50B35}"/>
              </a:ext>
            </a:extLst>
          </p:cNvPr>
          <p:cNvPicPr>
            <a:picLocks noChangeAspect="1"/>
          </p:cNvPicPr>
          <p:nvPr userDrawn="1"/>
        </p:nvPicPr>
        <p:blipFill>
          <a:blip r:embed="rId2"/>
          <a:stretch>
            <a:fillRect/>
          </a:stretch>
        </p:blipFill>
        <p:spPr>
          <a:xfrm>
            <a:off x="304800" y="304800"/>
            <a:ext cx="880958" cy="1367246"/>
          </a:xfrm>
          <a:prstGeom prst="rect">
            <a:avLst/>
          </a:prstGeom>
        </p:spPr>
      </p:pic>
    </p:spTree>
    <p:extLst>
      <p:ext uri="{BB962C8B-B14F-4D97-AF65-F5344CB8AC3E}">
        <p14:creationId xmlns:p14="http://schemas.microsoft.com/office/powerpoint/2010/main" val="13116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4" orient="horz" pos="192">
          <p15:clr>
            <a:srgbClr val="FBAE40"/>
          </p15:clr>
        </p15:guide>
        <p15:guide id="5" orient="horz" pos="4128">
          <p15:clr>
            <a:srgbClr val="FBAE40"/>
          </p15:clr>
        </p15:guide>
        <p15:guide id="6" pos="74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 Light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E04BD6D1-CAEC-6E4A-B592-793C335D6FCB}" type="slidenum">
              <a:rPr lang="en-US" smtClean="0"/>
              <a:pPr/>
              <a:t>‹#›</a:t>
            </a:fld>
            <a:endParaRPr lang="en-US" dirty="0"/>
          </a:p>
        </p:txBody>
      </p:sp>
      <p:sp>
        <p:nvSpPr>
          <p:cNvPr id="4" name="Footer Placeholder 4">
            <a:extLst>
              <a:ext uri="{FF2B5EF4-FFF2-40B4-BE49-F238E27FC236}">
                <a16:creationId xmlns:a16="http://schemas.microsoft.com/office/drawing/2014/main" id="{79FAD240-A09D-B02A-7709-84B62E41A12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Change Client Name</a:t>
            </a:r>
          </a:p>
        </p:txBody>
      </p:sp>
      <p:pic>
        <p:nvPicPr>
          <p:cNvPr id="5" name="Picture 4">
            <a:extLst>
              <a:ext uri="{FF2B5EF4-FFF2-40B4-BE49-F238E27FC236}">
                <a16:creationId xmlns:a16="http://schemas.microsoft.com/office/drawing/2014/main" id="{CFEB7ABC-9007-203C-3D51-EAD50CA24801}"/>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2009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 Laven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E04BD6D1-CAEC-6E4A-B592-793C335D6FCB}" type="slidenum">
              <a:rPr lang="en-US" smtClean="0"/>
              <a:pPr/>
              <a:t>‹#›</a:t>
            </a:fld>
            <a:endParaRPr lang="en-US" dirty="0"/>
          </a:p>
        </p:txBody>
      </p:sp>
      <p:sp>
        <p:nvSpPr>
          <p:cNvPr id="4" name="Footer Placeholder 4">
            <a:extLst>
              <a:ext uri="{FF2B5EF4-FFF2-40B4-BE49-F238E27FC236}">
                <a16:creationId xmlns:a16="http://schemas.microsoft.com/office/drawing/2014/main" id="{1B11A898-F335-8BD8-9B90-723E5C0EFB3D}"/>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Change Client Name</a:t>
            </a:r>
          </a:p>
        </p:txBody>
      </p:sp>
      <p:pic>
        <p:nvPicPr>
          <p:cNvPr id="5" name="Picture 4">
            <a:extLst>
              <a:ext uri="{FF2B5EF4-FFF2-40B4-BE49-F238E27FC236}">
                <a16:creationId xmlns:a16="http://schemas.microsoft.com/office/drawing/2014/main" id="{BF66806E-55DE-3E5A-8272-D81A5FCA709D}"/>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62371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E04BD6D1-CAEC-6E4A-B592-793C335D6FCB}" type="slidenum">
              <a:rPr lang="en-US" smtClean="0"/>
              <a:pPr/>
              <a:t>‹#›</a:t>
            </a:fld>
            <a:endParaRPr lang="en-US" dirty="0"/>
          </a:p>
        </p:txBody>
      </p:sp>
      <p:sp>
        <p:nvSpPr>
          <p:cNvPr id="4" name="Footer Placeholder 4">
            <a:extLst>
              <a:ext uri="{FF2B5EF4-FFF2-40B4-BE49-F238E27FC236}">
                <a16:creationId xmlns:a16="http://schemas.microsoft.com/office/drawing/2014/main" id="{3381698D-3592-74C9-990C-514E2B43A646}"/>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Change Client Name</a:t>
            </a:r>
          </a:p>
        </p:txBody>
      </p:sp>
      <p:pic>
        <p:nvPicPr>
          <p:cNvPr id="5" name="Picture 4">
            <a:extLst>
              <a:ext uri="{FF2B5EF4-FFF2-40B4-BE49-F238E27FC236}">
                <a16:creationId xmlns:a16="http://schemas.microsoft.com/office/drawing/2014/main" id="{727C8408-72D0-727E-0184-B6D7926D756F}"/>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22678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ction Header - Yellow">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E04BD6D1-CAEC-6E4A-B592-793C335D6FCB}" type="slidenum">
              <a:rPr lang="en-US" smtClean="0"/>
              <a:pPr/>
              <a:t>‹#›</a:t>
            </a:fld>
            <a:endParaRPr lang="en-US" dirty="0"/>
          </a:p>
        </p:txBody>
      </p:sp>
      <p:sp>
        <p:nvSpPr>
          <p:cNvPr id="4" name="Footer Placeholder 4">
            <a:extLst>
              <a:ext uri="{FF2B5EF4-FFF2-40B4-BE49-F238E27FC236}">
                <a16:creationId xmlns:a16="http://schemas.microsoft.com/office/drawing/2014/main" id="{C6DBD6DD-956C-EFDD-7387-CFBA0484D339}"/>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Change Client Name</a:t>
            </a:r>
          </a:p>
        </p:txBody>
      </p:sp>
      <p:pic>
        <p:nvPicPr>
          <p:cNvPr id="5" name="Picture 4">
            <a:extLst>
              <a:ext uri="{FF2B5EF4-FFF2-40B4-BE49-F238E27FC236}">
                <a16:creationId xmlns:a16="http://schemas.microsoft.com/office/drawing/2014/main" id="{1ED8BB30-FC8D-494D-7446-02CA79CD97A9}"/>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60739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 Medium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E04BD6D1-CAEC-6E4A-B592-793C335D6FCB}" type="slidenum">
              <a:rPr lang="en-US" smtClean="0"/>
              <a:pPr/>
              <a:t>‹#›</a:t>
            </a:fld>
            <a:endParaRPr lang="en-US" dirty="0"/>
          </a:p>
        </p:txBody>
      </p:sp>
      <p:sp>
        <p:nvSpPr>
          <p:cNvPr id="4" name="Footer Placeholder 4">
            <a:extLst>
              <a:ext uri="{FF2B5EF4-FFF2-40B4-BE49-F238E27FC236}">
                <a16:creationId xmlns:a16="http://schemas.microsoft.com/office/drawing/2014/main" id="{8E482155-1922-C91F-B585-090EEA4A7C67}"/>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SC Chamber of Commerce</a:t>
            </a:r>
          </a:p>
        </p:txBody>
      </p:sp>
      <p:pic>
        <p:nvPicPr>
          <p:cNvPr id="5" name="Picture 4">
            <a:extLst>
              <a:ext uri="{FF2B5EF4-FFF2-40B4-BE49-F238E27FC236}">
                <a16:creationId xmlns:a16="http://schemas.microsoft.com/office/drawing/2014/main" id="{E0FBA43D-34A1-470C-DE3B-733F01A7313E}"/>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5900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E04BD6D1-CAEC-6E4A-B592-793C335D6FCB}" type="slidenum">
              <a:rPr lang="en-US" smtClean="0"/>
              <a:pPr/>
              <a:t>‹#›</a:t>
            </a:fld>
            <a:endParaRPr lang="en-US" dirty="0"/>
          </a:p>
        </p:txBody>
      </p:sp>
      <p:sp>
        <p:nvSpPr>
          <p:cNvPr id="4" name="Footer Placeholder 4">
            <a:extLst>
              <a:ext uri="{FF2B5EF4-FFF2-40B4-BE49-F238E27FC236}">
                <a16:creationId xmlns:a16="http://schemas.microsoft.com/office/drawing/2014/main" id="{7321316B-4510-DDB9-AC56-669049F8D1F4}"/>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Change Client Name</a:t>
            </a:r>
          </a:p>
        </p:txBody>
      </p:sp>
      <p:pic>
        <p:nvPicPr>
          <p:cNvPr id="5" name="Picture 4">
            <a:extLst>
              <a:ext uri="{FF2B5EF4-FFF2-40B4-BE49-F238E27FC236}">
                <a16:creationId xmlns:a16="http://schemas.microsoft.com/office/drawing/2014/main" id="{D2CD4A6D-CA29-496F-1EC6-CD5173A20F78}"/>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42925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E633CC5-EB57-E633-3603-CA210D47B1D5}"/>
              </a:ext>
            </a:extLst>
          </p:cNvPr>
          <p:cNvSpPr>
            <a:spLocks noGrp="1"/>
          </p:cNvSpPr>
          <p:nvPr>
            <p:ph type="pic" sz="quarter" idx="14" hasCustomPrompt="1"/>
          </p:nvPr>
        </p:nvSpPr>
        <p:spPr>
          <a:xfrm>
            <a:off x="6101338" y="0"/>
            <a:ext cx="6093937" cy="6858000"/>
          </a:xfrm>
          <a:custGeom>
            <a:avLst/>
            <a:gdLst>
              <a:gd name="connsiteX0" fmla="*/ 0 w 6090661"/>
              <a:gd name="connsiteY0" fmla="*/ 6858000 h 6858000"/>
              <a:gd name="connsiteX1" fmla="*/ 1522665 w 6090661"/>
              <a:gd name="connsiteY1" fmla="*/ 0 h 6858000"/>
              <a:gd name="connsiteX2" fmla="*/ 6090661 w 6090661"/>
              <a:gd name="connsiteY2" fmla="*/ 0 h 6858000"/>
              <a:gd name="connsiteX3" fmla="*/ 4567996 w 6090661"/>
              <a:gd name="connsiteY3" fmla="*/ 6858000 h 6858000"/>
              <a:gd name="connsiteX4" fmla="*/ 0 w 6090661"/>
              <a:gd name="connsiteY4" fmla="*/ 6858000 h 6858000"/>
              <a:gd name="connsiteX0" fmla="*/ 0 w 6093937"/>
              <a:gd name="connsiteY0" fmla="*/ 6858000 h 6858000"/>
              <a:gd name="connsiteX1" fmla="*/ 1522665 w 6093937"/>
              <a:gd name="connsiteY1" fmla="*/ 0 h 6858000"/>
              <a:gd name="connsiteX2" fmla="*/ 6090661 w 6093937"/>
              <a:gd name="connsiteY2" fmla="*/ 0 h 6858000"/>
              <a:gd name="connsiteX3" fmla="*/ 6093937 w 6093937"/>
              <a:gd name="connsiteY3" fmla="*/ 6858000 h 6858000"/>
              <a:gd name="connsiteX4" fmla="*/ 0 w 6093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937" h="6858000">
                <a:moveTo>
                  <a:pt x="0" y="6858000"/>
                </a:moveTo>
                <a:lnTo>
                  <a:pt x="1522665" y="0"/>
                </a:lnTo>
                <a:lnTo>
                  <a:pt x="6090661" y="0"/>
                </a:lnTo>
                <a:lnTo>
                  <a:pt x="6093937" y="6858000"/>
                </a:lnTo>
                <a:lnTo>
                  <a:pt x="0" y="6858000"/>
                </a:lnTo>
                <a:close/>
              </a:path>
            </a:pathLst>
          </a:custGeom>
          <a:ln>
            <a:noFill/>
          </a:ln>
        </p:spPr>
        <p:txBody>
          <a:bodyPr anchor="b"/>
          <a:lstStyle/>
          <a:p>
            <a:r>
              <a:rPr lang="en-US" dirty="0"/>
              <a:t>Click the icon above to add your headshot</a:t>
            </a:r>
          </a:p>
        </p:txBody>
      </p:sp>
      <p:sp>
        <p:nvSpPr>
          <p:cNvPr id="2" name="Title 1">
            <a:extLst>
              <a:ext uri="{FF2B5EF4-FFF2-40B4-BE49-F238E27FC236}">
                <a16:creationId xmlns:a16="http://schemas.microsoft.com/office/drawing/2014/main" id="{615C8131-E8F1-CEAA-2EA3-C70163E88A36}"/>
              </a:ext>
            </a:extLst>
          </p:cNvPr>
          <p:cNvSpPr>
            <a:spLocks noGrp="1"/>
          </p:cNvSpPr>
          <p:nvPr>
            <p:ph type="title" hasCustomPrompt="1"/>
          </p:nvPr>
        </p:nvSpPr>
        <p:spPr>
          <a:xfrm>
            <a:off x="314547" y="1539876"/>
            <a:ext cx="5257800" cy="990600"/>
          </a:xfrm>
        </p:spPr>
        <p:txBody>
          <a:bodyPr lIns="0" rIns="0" anchor="b">
            <a:normAutofit/>
          </a:bodyPr>
          <a:lstStyle>
            <a:lvl1pPr>
              <a:defRPr sz="3200" b="1" i="0">
                <a:solidFill>
                  <a:schemeClr val="accent3"/>
                </a:solidFill>
                <a:latin typeface="Manrope SemiBold" pitchFamily="2" charset="0"/>
              </a:defRPr>
            </a:lvl1pPr>
          </a:lstStyle>
          <a:p>
            <a:r>
              <a:rPr lang="en-US" dirty="0"/>
              <a:t>Jane Doe, CPA</a:t>
            </a:r>
          </a:p>
        </p:txBody>
      </p:sp>
      <p:sp>
        <p:nvSpPr>
          <p:cNvPr id="6" name="Slide Number Placeholder 5">
            <a:extLst>
              <a:ext uri="{FF2B5EF4-FFF2-40B4-BE49-F238E27FC236}">
                <a16:creationId xmlns:a16="http://schemas.microsoft.com/office/drawing/2014/main" id="{93FF0479-F36D-AA15-E67F-DC9298E76EA6}"/>
              </a:ext>
            </a:extLst>
          </p:cNvPr>
          <p:cNvSpPr>
            <a:spLocks noGrp="1"/>
          </p:cNvSpPr>
          <p:nvPr>
            <p:ph type="sldNum" sz="quarter" idx="12"/>
          </p:nvPr>
        </p:nvSpPr>
        <p:spPr/>
        <p:txBody>
          <a:bodyPr/>
          <a:lstStyle/>
          <a:p>
            <a:fld id="{E04BD6D1-CAEC-6E4A-B592-793C335D6FCB}" type="slidenum">
              <a:rPr lang="en-US" smtClean="0"/>
              <a:t>‹#›</a:t>
            </a:fld>
            <a:endParaRPr lang="en-US" dirty="0"/>
          </a:p>
        </p:txBody>
      </p:sp>
      <p:sp>
        <p:nvSpPr>
          <p:cNvPr id="9" name="Content Placeholder 8">
            <a:extLst>
              <a:ext uri="{FF2B5EF4-FFF2-40B4-BE49-F238E27FC236}">
                <a16:creationId xmlns:a16="http://schemas.microsoft.com/office/drawing/2014/main" id="{7D33F3DB-01F4-501C-E910-50A2AB29942E}"/>
              </a:ext>
            </a:extLst>
          </p:cNvPr>
          <p:cNvSpPr>
            <a:spLocks noGrp="1"/>
          </p:cNvSpPr>
          <p:nvPr>
            <p:ph sz="quarter" idx="13" hasCustomPrompt="1"/>
          </p:nvPr>
        </p:nvSpPr>
        <p:spPr>
          <a:xfrm>
            <a:off x="311150" y="2971800"/>
            <a:ext cx="5257800" cy="3048000"/>
          </a:xfrm>
        </p:spPr>
        <p:txBody>
          <a:bodyPr lIns="0" rIns="0">
            <a:noAutofit/>
          </a:bodyPr>
          <a:lstStyle>
            <a:lvl1pPr marL="0" indent="0">
              <a:lnSpc>
                <a:spcPct val="150000"/>
              </a:lnSpc>
              <a:buNone/>
              <a:defRPr sz="1400" baseline="0">
                <a:solidFill>
                  <a:schemeClr val="bg1"/>
                </a:solidFill>
                <a:latin typeface="+mn-lt"/>
              </a:defRPr>
            </a:lvl1pPr>
            <a:lvl2pPr marL="457200" indent="0">
              <a:buNone/>
              <a:defRPr sz="1400" baseline="0">
                <a:solidFill>
                  <a:schemeClr val="tx2"/>
                </a:solidFill>
                <a:latin typeface="+mn-lt"/>
              </a:defRPr>
            </a:lvl2pPr>
            <a:lvl3pPr marL="914400" indent="0">
              <a:buNone/>
              <a:defRPr sz="1400" baseline="0">
                <a:solidFill>
                  <a:schemeClr val="tx2"/>
                </a:solidFill>
                <a:latin typeface="+mn-lt"/>
              </a:defRPr>
            </a:lvl3pPr>
            <a:lvl4pPr marL="1371600" indent="0">
              <a:buNone/>
              <a:defRPr sz="1400" baseline="0">
                <a:solidFill>
                  <a:schemeClr val="tx2"/>
                </a:solidFill>
                <a:latin typeface="+mn-lt"/>
              </a:defRPr>
            </a:lvl4pPr>
            <a:lvl5pPr marL="1828800" indent="0">
              <a:buNone/>
              <a:defRPr sz="1400" baseline="0">
                <a:solidFill>
                  <a:schemeClr val="tx2"/>
                </a:solidFill>
                <a:latin typeface="+mn-lt"/>
              </a:defRPr>
            </a:lvl5pPr>
          </a:lstStyle>
          <a:p>
            <a:pPr>
              <a:lnSpc>
                <a:spcPct val="150000"/>
              </a:lnSpc>
            </a:pPr>
            <a:r>
              <a:rPr lang="en-US" sz="1400" b="0" i="0" dirty="0">
                <a:latin typeface="Manrope" pitchFamily="2" charset="0"/>
              </a:rPr>
              <a:t>I'm Jane Doe, CPA, with 15 years of experience in corporate taxation and financial planning. I earned my Accounting degree from Stanford University and have worked with both Fortune 500 companies and innovative startups in Silicon Valley. My specialty is international tax law, and I'm known for my strategic approach to minimizing tax liabilities while ensuring full compliance. Outside of work, I volunteer as a financial literacy instructor for local community programs.</a:t>
            </a:r>
          </a:p>
        </p:txBody>
      </p:sp>
      <p:sp>
        <p:nvSpPr>
          <p:cNvPr id="17" name="Content Placeholder 16">
            <a:extLst>
              <a:ext uri="{FF2B5EF4-FFF2-40B4-BE49-F238E27FC236}">
                <a16:creationId xmlns:a16="http://schemas.microsoft.com/office/drawing/2014/main" id="{AA8F62CF-217A-1350-4FD3-626D8E81B36D}"/>
              </a:ext>
            </a:extLst>
          </p:cNvPr>
          <p:cNvSpPr>
            <a:spLocks noGrp="1"/>
          </p:cNvSpPr>
          <p:nvPr>
            <p:ph sz="quarter" idx="15" hasCustomPrompt="1"/>
          </p:nvPr>
        </p:nvSpPr>
        <p:spPr>
          <a:xfrm>
            <a:off x="311150" y="2590800"/>
            <a:ext cx="5257800" cy="304800"/>
          </a:xfrm>
        </p:spPr>
        <p:txBody>
          <a:bodyPr lIns="0" rIns="0">
            <a:normAutofit/>
          </a:bodyPr>
          <a:lstStyle>
            <a:lvl1pPr marL="0" indent="0">
              <a:buNone/>
              <a:defRPr sz="1600" b="0" i="0">
                <a:solidFill>
                  <a:schemeClr val="bg1"/>
                </a:solidFill>
                <a:latin typeface="Manrope Medium" pitchFamily="2" charset="0"/>
              </a:defRPr>
            </a:lvl1pPr>
          </a:lstStyle>
          <a:p>
            <a:pPr lvl="0"/>
            <a:r>
              <a:rPr lang="en-US" dirty="0"/>
              <a:t>Title</a:t>
            </a:r>
          </a:p>
        </p:txBody>
      </p:sp>
      <p:sp>
        <p:nvSpPr>
          <p:cNvPr id="3" name="Footer Placeholder 4">
            <a:extLst>
              <a:ext uri="{FF2B5EF4-FFF2-40B4-BE49-F238E27FC236}">
                <a16:creationId xmlns:a16="http://schemas.microsoft.com/office/drawing/2014/main" id="{5772714B-7C72-1BF5-C19F-C80B79CCCD34}"/>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pic>
        <p:nvPicPr>
          <p:cNvPr id="4" name="Picture 3">
            <a:extLst>
              <a:ext uri="{FF2B5EF4-FFF2-40B4-BE49-F238E27FC236}">
                <a16:creationId xmlns:a16="http://schemas.microsoft.com/office/drawing/2014/main" id="{2ED94B50-9A90-8607-F738-4AFECB120D95}"/>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51699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line and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bg1"/>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642251" y="3962399"/>
            <a:ext cx="3054728"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9" name="Rounded Rectangle 8">
            <a:extLst>
              <a:ext uri="{FF2B5EF4-FFF2-40B4-BE49-F238E27FC236}">
                <a16:creationId xmlns:a16="http://schemas.microsoft.com/office/drawing/2014/main" id="{8D6F44C7-6393-564D-7EDF-59F96CE6DAB4}"/>
              </a:ext>
            </a:extLst>
          </p:cNvPr>
          <p:cNvSpPr/>
          <p:nvPr/>
        </p:nvSpPr>
        <p:spPr>
          <a:xfrm>
            <a:off x="299946" y="2971800"/>
            <a:ext cx="3731727"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DE0B706-2EE2-DF53-7F49-4AB56B632B2D}"/>
              </a:ext>
            </a:extLst>
          </p:cNvPr>
          <p:cNvSpPr/>
          <p:nvPr/>
        </p:nvSpPr>
        <p:spPr>
          <a:xfrm>
            <a:off x="4227710" y="2971800"/>
            <a:ext cx="3731727"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1C66C89-6BA9-DC2A-134D-193B94235B12}"/>
              </a:ext>
            </a:extLst>
          </p:cNvPr>
          <p:cNvSpPr/>
          <p:nvPr/>
        </p:nvSpPr>
        <p:spPr>
          <a:xfrm>
            <a:off x="8155473" y="2971800"/>
            <a:ext cx="3731727"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
            <a:extLst>
              <a:ext uri="{FF2B5EF4-FFF2-40B4-BE49-F238E27FC236}">
                <a16:creationId xmlns:a16="http://schemas.microsoft.com/office/drawing/2014/main" id="{829128DE-5113-090E-13AD-85769430DD64}"/>
              </a:ext>
            </a:extLst>
          </p:cNvPr>
          <p:cNvSpPr>
            <a:spLocks noGrp="1"/>
          </p:cNvSpPr>
          <p:nvPr>
            <p:ph type="body" sz="half" idx="13"/>
          </p:nvPr>
        </p:nvSpPr>
        <p:spPr>
          <a:xfrm>
            <a:off x="4566209" y="3962399"/>
            <a:ext cx="3054728"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Text Placeholder 3">
            <a:extLst>
              <a:ext uri="{FF2B5EF4-FFF2-40B4-BE49-F238E27FC236}">
                <a16:creationId xmlns:a16="http://schemas.microsoft.com/office/drawing/2014/main" id="{0BD5ED50-9DEF-0B63-4291-4DC446B927D1}"/>
              </a:ext>
            </a:extLst>
          </p:cNvPr>
          <p:cNvSpPr>
            <a:spLocks noGrp="1"/>
          </p:cNvSpPr>
          <p:nvPr>
            <p:ph type="body" sz="half" idx="14"/>
          </p:nvPr>
        </p:nvSpPr>
        <p:spPr>
          <a:xfrm>
            <a:off x="8493972" y="3962399"/>
            <a:ext cx="3054728"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8" name="Text Placeholder 27">
            <a:extLst>
              <a:ext uri="{FF2B5EF4-FFF2-40B4-BE49-F238E27FC236}">
                <a16:creationId xmlns:a16="http://schemas.microsoft.com/office/drawing/2014/main" id="{624DC66C-3B5C-50D0-5B7E-637A3A6F6F36}"/>
              </a:ext>
            </a:extLst>
          </p:cNvPr>
          <p:cNvSpPr>
            <a:spLocks noGrp="1"/>
          </p:cNvSpPr>
          <p:nvPr>
            <p:ph type="body" sz="quarter" idx="16"/>
          </p:nvPr>
        </p:nvSpPr>
        <p:spPr>
          <a:xfrm>
            <a:off x="311150" y="2171700"/>
            <a:ext cx="11576050" cy="365125"/>
          </a:xfrm>
        </p:spPr>
        <p:txBody>
          <a:bodyPr lIns="0" rIns="0">
            <a:normAutofit/>
          </a:bodyPr>
          <a:lstStyle>
            <a:lvl1pPr marL="0" indent="0">
              <a:buNone/>
              <a:defRPr sz="1800" b="1" i="0">
                <a:solidFill>
                  <a:schemeClr val="bg1"/>
                </a:solidFill>
                <a:latin typeface="Manrope SemiBold" pitchFamily="2" charset="0"/>
              </a:defRPr>
            </a:lvl1pPr>
          </a:lstStyle>
          <a:p>
            <a:pPr lvl="0"/>
            <a:r>
              <a:rPr lang="en-US"/>
              <a:t>Click to edit Master text styles</a:t>
            </a:r>
          </a:p>
        </p:txBody>
      </p:sp>
      <p:sp>
        <p:nvSpPr>
          <p:cNvPr id="29" name="Text Placeholder 3">
            <a:extLst>
              <a:ext uri="{FF2B5EF4-FFF2-40B4-BE49-F238E27FC236}">
                <a16:creationId xmlns:a16="http://schemas.microsoft.com/office/drawing/2014/main" id="{537C322E-9F84-525B-1535-A3C22638E3E3}"/>
              </a:ext>
            </a:extLst>
          </p:cNvPr>
          <p:cNvSpPr>
            <a:spLocks noGrp="1"/>
          </p:cNvSpPr>
          <p:nvPr>
            <p:ph type="body" sz="half" idx="17"/>
          </p:nvPr>
        </p:nvSpPr>
        <p:spPr>
          <a:xfrm>
            <a:off x="642251" y="3327561"/>
            <a:ext cx="3054728" cy="558639"/>
          </a:xfrm>
        </p:spPr>
        <p:txBody>
          <a:bodyPr lIns="0" anchor="b">
            <a:normAutofit/>
          </a:bodyPr>
          <a:lstStyle>
            <a:lvl1pPr marL="0" indent="0">
              <a:lnSpc>
                <a:spcPct val="125000"/>
              </a:lnSpc>
              <a:buNone/>
              <a:defRPr sz="18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0" name="Text Placeholder 3">
            <a:extLst>
              <a:ext uri="{FF2B5EF4-FFF2-40B4-BE49-F238E27FC236}">
                <a16:creationId xmlns:a16="http://schemas.microsoft.com/office/drawing/2014/main" id="{0621C0BD-3D49-3CBB-77E4-F8C51908A687}"/>
              </a:ext>
            </a:extLst>
          </p:cNvPr>
          <p:cNvSpPr>
            <a:spLocks noGrp="1"/>
          </p:cNvSpPr>
          <p:nvPr>
            <p:ph type="body" sz="half" idx="18"/>
          </p:nvPr>
        </p:nvSpPr>
        <p:spPr>
          <a:xfrm>
            <a:off x="4556116" y="3327561"/>
            <a:ext cx="3054728" cy="558639"/>
          </a:xfrm>
        </p:spPr>
        <p:txBody>
          <a:bodyPr lIns="0" anchor="b">
            <a:normAutofit/>
          </a:bodyPr>
          <a:lstStyle>
            <a:lvl1pPr marL="0" indent="0">
              <a:lnSpc>
                <a:spcPct val="125000"/>
              </a:lnSpc>
              <a:buNone/>
              <a:defRPr sz="18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1" name="Text Placeholder 3">
            <a:extLst>
              <a:ext uri="{FF2B5EF4-FFF2-40B4-BE49-F238E27FC236}">
                <a16:creationId xmlns:a16="http://schemas.microsoft.com/office/drawing/2014/main" id="{F29F9D71-805A-FCCB-F227-B68D3FF51706}"/>
              </a:ext>
            </a:extLst>
          </p:cNvPr>
          <p:cNvSpPr>
            <a:spLocks noGrp="1"/>
          </p:cNvSpPr>
          <p:nvPr>
            <p:ph type="body" sz="half" idx="19"/>
          </p:nvPr>
        </p:nvSpPr>
        <p:spPr>
          <a:xfrm>
            <a:off x="8487453" y="3327561"/>
            <a:ext cx="3054728" cy="558639"/>
          </a:xfrm>
        </p:spPr>
        <p:txBody>
          <a:bodyPr lIns="0" anchor="b">
            <a:normAutofit/>
          </a:bodyPr>
          <a:lstStyle>
            <a:lvl1pPr marL="0" indent="0">
              <a:lnSpc>
                <a:spcPct val="125000"/>
              </a:lnSpc>
              <a:buNone/>
              <a:defRPr sz="18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cxnSp>
        <p:nvCxnSpPr>
          <p:cNvPr id="6" name="Straight Connector 5">
            <a:extLst>
              <a:ext uri="{FF2B5EF4-FFF2-40B4-BE49-F238E27FC236}">
                <a16:creationId xmlns:a16="http://schemas.microsoft.com/office/drawing/2014/main" id="{472409AD-CE5D-32C1-661B-5FA2EA7F5F18}"/>
              </a:ext>
            </a:extLst>
          </p:cNvPr>
          <p:cNvCxnSpPr>
            <a:cxnSpLocks/>
          </p:cNvCxnSpPr>
          <p:nvPr/>
        </p:nvCxnSpPr>
        <p:spPr>
          <a:xfrm flipV="1">
            <a:off x="2165809"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EB08025-BE52-F7F5-E556-E6F7C84236C1}"/>
              </a:ext>
            </a:extLst>
          </p:cNvPr>
          <p:cNvCxnSpPr>
            <a:cxnSpLocks/>
          </p:cNvCxnSpPr>
          <p:nvPr/>
        </p:nvCxnSpPr>
        <p:spPr>
          <a:xfrm flipV="1">
            <a:off x="6096542"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8AB75A6-7CB2-F0AF-6221-258796FAB70E}"/>
              </a:ext>
            </a:extLst>
          </p:cNvPr>
          <p:cNvCxnSpPr>
            <a:cxnSpLocks/>
          </p:cNvCxnSpPr>
          <p:nvPr/>
        </p:nvCxnSpPr>
        <p:spPr>
          <a:xfrm flipV="1">
            <a:off x="10021336"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A49B7666-E975-78A0-A572-C6506222260E}"/>
              </a:ext>
            </a:extLst>
          </p:cNvPr>
          <p:cNvSpPr>
            <a:spLocks noGrp="1"/>
          </p:cNvSpPr>
          <p:nvPr>
            <p:ph type="body" sz="half" idx="20" hasCustomPrompt="1"/>
          </p:nvPr>
        </p:nvSpPr>
        <p:spPr>
          <a:xfrm>
            <a:off x="2011532" y="2561543"/>
            <a:ext cx="308553" cy="306325"/>
          </a:xfrm>
        </p:spPr>
        <p:txBody>
          <a:bodyPr lIns="0" anchor="b">
            <a:normAutofit/>
          </a:bodyPr>
          <a:lstStyle>
            <a:lvl1pPr marL="0" indent="0" algn="ctr">
              <a:lnSpc>
                <a:spcPct val="125000"/>
              </a:lnSpc>
              <a:buNone/>
              <a:defRPr sz="10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01</a:t>
            </a:r>
          </a:p>
        </p:txBody>
      </p:sp>
      <p:sp>
        <p:nvSpPr>
          <p:cNvPr id="15" name="Text Placeholder 3">
            <a:extLst>
              <a:ext uri="{FF2B5EF4-FFF2-40B4-BE49-F238E27FC236}">
                <a16:creationId xmlns:a16="http://schemas.microsoft.com/office/drawing/2014/main" id="{AF22D7EB-CB93-527F-1769-2DDA15903DDA}"/>
              </a:ext>
            </a:extLst>
          </p:cNvPr>
          <p:cNvSpPr>
            <a:spLocks noGrp="1"/>
          </p:cNvSpPr>
          <p:nvPr>
            <p:ph type="body" sz="half" idx="21" hasCustomPrompt="1"/>
          </p:nvPr>
        </p:nvSpPr>
        <p:spPr>
          <a:xfrm>
            <a:off x="5942265" y="2561543"/>
            <a:ext cx="308553" cy="306325"/>
          </a:xfrm>
        </p:spPr>
        <p:txBody>
          <a:bodyPr lIns="0" anchor="b">
            <a:normAutofit/>
          </a:bodyPr>
          <a:lstStyle>
            <a:lvl1pPr marL="0" indent="0" algn="ctr">
              <a:lnSpc>
                <a:spcPct val="125000"/>
              </a:lnSpc>
              <a:buNone/>
              <a:defRPr sz="10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02</a:t>
            </a:r>
          </a:p>
        </p:txBody>
      </p:sp>
      <p:sp>
        <p:nvSpPr>
          <p:cNvPr id="16" name="Text Placeholder 3">
            <a:extLst>
              <a:ext uri="{FF2B5EF4-FFF2-40B4-BE49-F238E27FC236}">
                <a16:creationId xmlns:a16="http://schemas.microsoft.com/office/drawing/2014/main" id="{9D5172AB-EE99-A10E-F601-DBA00B9E3246}"/>
              </a:ext>
            </a:extLst>
          </p:cNvPr>
          <p:cNvSpPr>
            <a:spLocks noGrp="1"/>
          </p:cNvSpPr>
          <p:nvPr>
            <p:ph type="body" sz="half" idx="22" hasCustomPrompt="1"/>
          </p:nvPr>
        </p:nvSpPr>
        <p:spPr>
          <a:xfrm>
            <a:off x="9861122" y="2561543"/>
            <a:ext cx="308553" cy="306325"/>
          </a:xfrm>
        </p:spPr>
        <p:txBody>
          <a:bodyPr lIns="0" anchor="b">
            <a:normAutofit/>
          </a:bodyPr>
          <a:lstStyle>
            <a:lvl1pPr marL="0" indent="0" algn="ctr">
              <a:lnSpc>
                <a:spcPct val="125000"/>
              </a:lnSpc>
              <a:buNone/>
              <a:defRPr sz="10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03</a:t>
            </a:r>
          </a:p>
        </p:txBody>
      </p:sp>
      <p:pic>
        <p:nvPicPr>
          <p:cNvPr id="5" name="Picture 4">
            <a:extLst>
              <a:ext uri="{FF2B5EF4-FFF2-40B4-BE49-F238E27FC236}">
                <a16:creationId xmlns:a16="http://schemas.microsoft.com/office/drawing/2014/main" id="{38FDAA6D-6B24-9F82-8C68-6C76FE2DA7CD}"/>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5020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dissolve">
                                      <p:cBhvr>
                                        <p:cTn id="13" dur="500"/>
                                        <p:tgtEl>
                                          <p:spTgt spid="29">
                                            <p:txEl>
                                              <p:pRg st="0" end="0"/>
                                            </p:txEl>
                                          </p:spTgt>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dissolve">
                                      <p:cBhvr>
                                        <p:cTn id="17" dur="500"/>
                                        <p:tgtEl>
                                          <p:spTgt spid="15">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dissolve">
                                      <p:cBhvr>
                                        <p:cTn id="20" dur="500"/>
                                        <p:tgtEl>
                                          <p:spTgt spid="30">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dissolve">
                                      <p:cBhvr>
                                        <p:cTn id="23" dur="500"/>
                                        <p:tgtEl>
                                          <p:spTgt spid="23">
                                            <p:txEl>
                                              <p:pRg st="0" end="0"/>
                                            </p:txEl>
                                          </p:spTgt>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dissolve">
                                      <p:cBhvr>
                                        <p:cTn id="27" dur="500"/>
                                        <p:tgtEl>
                                          <p:spTgt spid="16">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dissolve">
                                      <p:cBhvr>
                                        <p:cTn id="30" dur="500"/>
                                        <p:tgtEl>
                                          <p:spTgt spid="24">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Effect transition="in" filter="dissolve">
                                      <p:cBhvr>
                                        <p:cTn id="3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build="p">
        <p:tmplLst>
          <p:tmpl lvl="1">
            <p:tnLst>
              <p:par>
                <p:cTn presetID="9"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build="p">
        <p:tmplLst>
          <p:tmpl lvl="1">
            <p:tnLst>
              <p:par>
                <p:cTn presetID="9"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9" grpId="0" build="p">
        <p:tmplLst>
          <p:tmpl lvl="1">
            <p:tnLst>
              <p:par>
                <p:cTn presetID="9"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dissolve">
                      <p:cBhvr>
                        <p:cTn dur="500"/>
                        <p:tgtEl>
                          <p:spTgt spid="29"/>
                        </p:tgtEl>
                      </p:cBhvr>
                    </p:animEffect>
                  </p:childTnLst>
                </p:cTn>
              </p:par>
            </p:tnLst>
          </p:tmpl>
        </p:tmplLst>
      </p:bldP>
      <p:bldP spid="30" grpId="0" build="p">
        <p:tmplLst>
          <p:tmpl lvl="1">
            <p:tnLst>
              <p:par>
                <p:cTn presetID="9"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Lst>
      </p:bldP>
      <p:bldP spid="31" grpId="0" build="p">
        <p:tmplLst>
          <p:tmpl lvl="1">
            <p:tnLst>
              <p:par>
                <p:cTn presetID="9"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P spid="16" grpId="0" build="p">
        <p:tmplLst>
          <p:tmpl lvl="1">
            <p:tnLst>
              <p:par>
                <p:cTn presetID="9"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dissolv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2">
        <a:schemeClr val="bg2"/>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FD65F2-3B35-39D6-AB56-8DBCAD267658}"/>
              </a:ext>
            </a:extLst>
          </p:cNvPr>
          <p:cNvSpPr txBox="1"/>
          <p:nvPr userDrawn="1"/>
        </p:nvSpPr>
        <p:spPr>
          <a:xfrm>
            <a:off x="252549" y="2471626"/>
            <a:ext cx="3141199" cy="2492990"/>
          </a:xfrm>
          <a:prstGeom prst="rect">
            <a:avLst/>
          </a:prstGeom>
          <a:noFill/>
        </p:spPr>
        <p:txBody>
          <a:bodyPr wrap="square" rtlCol="0">
            <a:spAutoFit/>
          </a:bodyPr>
          <a:lstStyle/>
          <a:p>
            <a:pPr>
              <a:lnSpc>
                <a:spcPct val="100000"/>
              </a:lnSpc>
            </a:pPr>
            <a:r>
              <a:rPr lang="en-US" sz="5200" b="1" i="0" dirty="0">
                <a:solidFill>
                  <a:schemeClr val="accent3"/>
                </a:solidFill>
                <a:latin typeface="Manrope ExtraBold" pitchFamily="2" charset="0"/>
              </a:rPr>
              <a:t>Bold.</a:t>
            </a:r>
          </a:p>
          <a:p>
            <a:pPr>
              <a:lnSpc>
                <a:spcPct val="100000"/>
              </a:lnSpc>
            </a:pPr>
            <a:r>
              <a:rPr lang="en-US" sz="5200" b="1" i="0" dirty="0">
                <a:solidFill>
                  <a:schemeClr val="accent2"/>
                </a:solidFill>
                <a:latin typeface="Manrope ExtraBold" pitchFamily="2" charset="0"/>
              </a:rPr>
              <a:t>Principled.</a:t>
            </a:r>
          </a:p>
          <a:p>
            <a:pPr>
              <a:lnSpc>
                <a:spcPct val="100000"/>
              </a:lnSpc>
            </a:pPr>
            <a:r>
              <a:rPr lang="en-US" sz="5200" b="1" i="0" dirty="0">
                <a:solidFill>
                  <a:schemeClr val="accent6"/>
                </a:solidFill>
                <a:latin typeface="Manrope ExtraBold" pitchFamily="2" charset="0"/>
              </a:rPr>
              <a:t>Strategic.</a:t>
            </a:r>
          </a:p>
        </p:txBody>
      </p:sp>
      <p:sp>
        <p:nvSpPr>
          <p:cNvPr id="6" name="Rectangle: Rounded Corners 5">
            <a:extLst>
              <a:ext uri="{FF2B5EF4-FFF2-40B4-BE49-F238E27FC236}">
                <a16:creationId xmlns:a16="http://schemas.microsoft.com/office/drawing/2014/main" id="{EC5D7B42-5574-A957-BF78-ADDA58FDD63A}"/>
              </a:ext>
            </a:extLst>
          </p:cNvPr>
          <p:cNvSpPr/>
          <p:nvPr userDrawn="1"/>
        </p:nvSpPr>
        <p:spPr>
          <a:xfrm>
            <a:off x="3039763" y="793938"/>
            <a:ext cx="8508576" cy="1090098"/>
          </a:xfrm>
          <a:prstGeom prst="roundRect">
            <a:avLst/>
          </a:prstGeom>
          <a:solidFill>
            <a:schemeClr val="accent3"/>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1886DA7-4133-7805-AE9E-BE9784013A61}"/>
              </a:ext>
            </a:extLst>
          </p:cNvPr>
          <p:cNvSpPr/>
          <p:nvPr userDrawn="1"/>
        </p:nvSpPr>
        <p:spPr>
          <a:xfrm>
            <a:off x="3513684" y="1994250"/>
            <a:ext cx="5227882" cy="1055613"/>
          </a:xfrm>
          <a:prstGeom prst="roundRect">
            <a:avLst/>
          </a:prstGeom>
          <a:solidFill>
            <a:schemeClr val="accent6"/>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B9E49F5E-817D-7128-DA4C-DC29A226A1C0}"/>
              </a:ext>
            </a:extLst>
          </p:cNvPr>
          <p:cNvSpPr/>
          <p:nvPr userDrawn="1"/>
        </p:nvSpPr>
        <p:spPr>
          <a:xfrm>
            <a:off x="3513683" y="3142307"/>
            <a:ext cx="5227883" cy="1300195"/>
          </a:xfrm>
          <a:prstGeom prst="roundRect">
            <a:avLst/>
          </a:prstGeom>
          <a:solidFill>
            <a:schemeClr val="accent6"/>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1356783B-A517-D6E5-F528-565E509CD192}"/>
              </a:ext>
            </a:extLst>
          </p:cNvPr>
          <p:cNvSpPr/>
          <p:nvPr userDrawn="1"/>
        </p:nvSpPr>
        <p:spPr>
          <a:xfrm>
            <a:off x="3518536" y="4526236"/>
            <a:ext cx="5264220" cy="1884568"/>
          </a:xfrm>
          <a:prstGeom prst="roundRect">
            <a:avLst/>
          </a:prstGeom>
          <a:solidFill>
            <a:schemeClr val="accent6"/>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89D1468-E76B-4C83-A1AE-5F21B0DF958B}"/>
              </a:ext>
            </a:extLst>
          </p:cNvPr>
          <p:cNvSpPr/>
          <p:nvPr userDrawn="1"/>
        </p:nvSpPr>
        <p:spPr>
          <a:xfrm>
            <a:off x="8896337" y="2592839"/>
            <a:ext cx="2288072" cy="2381126"/>
          </a:xfrm>
          <a:prstGeom prst="roundRect">
            <a:avLst/>
          </a:prstGeom>
          <a:solidFill>
            <a:schemeClr val="accent2"/>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AA3C58-60AB-5F07-C8F9-511DCC7FC125}"/>
              </a:ext>
            </a:extLst>
          </p:cNvPr>
          <p:cNvPicPr>
            <a:picLocks noChangeAspect="1"/>
          </p:cNvPicPr>
          <p:nvPr userDrawn="1"/>
        </p:nvPicPr>
        <p:blipFill>
          <a:blip r:embed="rId2"/>
          <a:stretch>
            <a:fillRect/>
          </a:stretch>
        </p:blipFill>
        <p:spPr>
          <a:xfrm>
            <a:off x="9866811" y="5667256"/>
            <a:ext cx="1681528" cy="778485"/>
          </a:xfrm>
          <a:prstGeom prst="rect">
            <a:avLst/>
          </a:prstGeom>
        </p:spPr>
      </p:pic>
      <p:sp>
        <p:nvSpPr>
          <p:cNvPr id="13" name="TextBox 12">
            <a:extLst>
              <a:ext uri="{FF2B5EF4-FFF2-40B4-BE49-F238E27FC236}">
                <a16:creationId xmlns:a16="http://schemas.microsoft.com/office/drawing/2014/main" id="{020FB604-3CB5-84DB-331D-488976BD1B03}"/>
              </a:ext>
            </a:extLst>
          </p:cNvPr>
          <p:cNvSpPr txBox="1"/>
          <p:nvPr userDrawn="1"/>
        </p:nvSpPr>
        <p:spPr>
          <a:xfrm>
            <a:off x="3438529" y="852550"/>
            <a:ext cx="7711044" cy="954107"/>
          </a:xfrm>
          <a:prstGeom prst="rect">
            <a:avLst/>
          </a:prstGeom>
          <a:noFill/>
        </p:spPr>
        <p:txBody>
          <a:bodyPr wrap="square" rtlCol="0">
            <a:spAutoFit/>
          </a:bodyPr>
          <a:lstStyle/>
          <a:p>
            <a:pPr algn="ctr"/>
            <a:r>
              <a:rPr lang="en-US" sz="2000" b="1" u="sng" dirty="0">
                <a:solidFill>
                  <a:schemeClr val="bg1"/>
                </a:solidFill>
              </a:rPr>
              <a:t>Brand Promise</a:t>
            </a:r>
          </a:p>
          <a:p>
            <a:pPr algn="ctr"/>
            <a:r>
              <a:rPr lang="en-US" sz="1800" b="0" u="none" dirty="0">
                <a:solidFill>
                  <a:schemeClr val="bg1"/>
                </a:solidFill>
              </a:rPr>
              <a:t>Growth-focused experts at your side. At BPS you’ll work with skilled advisors who build solutions to fit your goals and stay committed to your growth. </a:t>
            </a:r>
          </a:p>
        </p:txBody>
      </p:sp>
      <p:sp>
        <p:nvSpPr>
          <p:cNvPr id="14" name="TextBox 13">
            <a:extLst>
              <a:ext uri="{FF2B5EF4-FFF2-40B4-BE49-F238E27FC236}">
                <a16:creationId xmlns:a16="http://schemas.microsoft.com/office/drawing/2014/main" id="{A246FCB8-D68B-D233-131D-D330B68DDD74}"/>
              </a:ext>
            </a:extLst>
          </p:cNvPr>
          <p:cNvSpPr txBox="1"/>
          <p:nvPr userDrawn="1"/>
        </p:nvSpPr>
        <p:spPr>
          <a:xfrm>
            <a:off x="3548518" y="2015019"/>
            <a:ext cx="5193047" cy="954107"/>
          </a:xfrm>
          <a:prstGeom prst="rect">
            <a:avLst/>
          </a:prstGeom>
          <a:noFill/>
        </p:spPr>
        <p:txBody>
          <a:bodyPr wrap="square" rtlCol="0">
            <a:spAutoFit/>
          </a:bodyPr>
          <a:lstStyle/>
          <a:p>
            <a:pPr algn="ctr"/>
            <a:r>
              <a:rPr lang="en-US" sz="2000" b="1" u="sng" dirty="0">
                <a:solidFill>
                  <a:schemeClr val="bg1"/>
                </a:solidFill>
              </a:rPr>
              <a:t>Purpose</a:t>
            </a:r>
          </a:p>
          <a:p>
            <a:pPr algn="l"/>
            <a:r>
              <a:rPr lang="en-US" sz="1800" b="0" u="none" dirty="0">
                <a:solidFill>
                  <a:schemeClr val="bg1"/>
                </a:solidFill>
              </a:rPr>
              <a:t>We ensure the success of our employees, clients, and firm, driving growth for everyone involved.</a:t>
            </a:r>
          </a:p>
        </p:txBody>
      </p:sp>
      <p:sp>
        <p:nvSpPr>
          <p:cNvPr id="15" name="TextBox 14">
            <a:extLst>
              <a:ext uri="{FF2B5EF4-FFF2-40B4-BE49-F238E27FC236}">
                <a16:creationId xmlns:a16="http://schemas.microsoft.com/office/drawing/2014/main" id="{A5F28E5F-467F-E832-0821-AA99B6F001C9}"/>
              </a:ext>
            </a:extLst>
          </p:cNvPr>
          <p:cNvSpPr txBox="1"/>
          <p:nvPr userDrawn="1"/>
        </p:nvSpPr>
        <p:spPr>
          <a:xfrm>
            <a:off x="3564625" y="3137991"/>
            <a:ext cx="5045771" cy="1231106"/>
          </a:xfrm>
          <a:prstGeom prst="rect">
            <a:avLst/>
          </a:prstGeom>
          <a:noFill/>
        </p:spPr>
        <p:txBody>
          <a:bodyPr wrap="square" rtlCol="0">
            <a:spAutoFit/>
          </a:bodyPr>
          <a:lstStyle/>
          <a:p>
            <a:pPr algn="ctr"/>
            <a:r>
              <a:rPr lang="en-US" sz="2000" b="1" u="sng" dirty="0">
                <a:solidFill>
                  <a:schemeClr val="bg1"/>
                </a:solidFill>
              </a:rPr>
              <a:t>Vision</a:t>
            </a:r>
          </a:p>
          <a:p>
            <a:pPr algn="l"/>
            <a:r>
              <a:rPr lang="en-US" sz="1800" b="0" u="none" dirty="0">
                <a:solidFill>
                  <a:schemeClr val="bg1"/>
                </a:solidFill>
              </a:rPr>
              <a:t>We will be the most trusted and innovative CPA firm in our market, recognized for our commitment to our clients, employees, and community. </a:t>
            </a:r>
          </a:p>
        </p:txBody>
      </p:sp>
      <p:sp>
        <p:nvSpPr>
          <p:cNvPr id="16" name="TextBox 15">
            <a:extLst>
              <a:ext uri="{FF2B5EF4-FFF2-40B4-BE49-F238E27FC236}">
                <a16:creationId xmlns:a16="http://schemas.microsoft.com/office/drawing/2014/main" id="{90884619-DA08-1DA9-D68D-9A15048D2B2C}"/>
              </a:ext>
            </a:extLst>
          </p:cNvPr>
          <p:cNvSpPr txBox="1"/>
          <p:nvPr userDrawn="1"/>
        </p:nvSpPr>
        <p:spPr>
          <a:xfrm>
            <a:off x="3558746" y="4524822"/>
            <a:ext cx="5264221" cy="1850735"/>
          </a:xfrm>
          <a:prstGeom prst="rect">
            <a:avLst/>
          </a:prstGeom>
          <a:noFill/>
        </p:spPr>
        <p:txBody>
          <a:bodyPr wrap="square" rtlCol="0">
            <a:spAutoFit/>
          </a:bodyPr>
          <a:lstStyle/>
          <a:p>
            <a:pPr algn="ctr"/>
            <a:r>
              <a:rPr lang="en-US" sz="2000" b="1" u="sng" dirty="0">
                <a:solidFill>
                  <a:schemeClr val="bg1"/>
                </a:solidFill>
              </a:rPr>
              <a:t>Mission</a:t>
            </a:r>
          </a:p>
          <a:p>
            <a:pPr algn="l"/>
            <a:r>
              <a:rPr lang="en-US" sz="1800" b="0" u="none" dirty="0">
                <a:solidFill>
                  <a:schemeClr val="bg1"/>
                </a:solidFill>
              </a:rPr>
              <a:t>To deliver exceptional accounting and advisory services by leveraging our deep expertise, fostering collaborative and personal relationships, and continuously improving our processes to meet the evolving needs of our clients.</a:t>
            </a:r>
          </a:p>
        </p:txBody>
      </p:sp>
      <p:sp>
        <p:nvSpPr>
          <p:cNvPr id="17" name="TextBox 16">
            <a:extLst>
              <a:ext uri="{FF2B5EF4-FFF2-40B4-BE49-F238E27FC236}">
                <a16:creationId xmlns:a16="http://schemas.microsoft.com/office/drawing/2014/main" id="{8A8B191B-67B1-4F54-3301-7B9FCFE9A8AC}"/>
              </a:ext>
            </a:extLst>
          </p:cNvPr>
          <p:cNvSpPr txBox="1"/>
          <p:nvPr userDrawn="1"/>
        </p:nvSpPr>
        <p:spPr>
          <a:xfrm>
            <a:off x="9024784" y="2786546"/>
            <a:ext cx="2039690" cy="2062103"/>
          </a:xfrm>
          <a:prstGeom prst="rect">
            <a:avLst/>
          </a:prstGeom>
          <a:noFill/>
        </p:spPr>
        <p:txBody>
          <a:bodyPr wrap="square" rtlCol="0">
            <a:spAutoFit/>
          </a:bodyPr>
          <a:lstStyle/>
          <a:p>
            <a:pPr algn="ctr"/>
            <a:r>
              <a:rPr lang="en-US" sz="2000" b="1" u="sng" dirty="0">
                <a:solidFill>
                  <a:schemeClr val="bg1"/>
                </a:solidFill>
              </a:rPr>
              <a:t>Core Values</a:t>
            </a:r>
          </a:p>
          <a:p>
            <a:pPr marL="285750" indent="-285750" algn="l">
              <a:buFont typeface="Arial" panose="020B0604020202020204" pitchFamily="34" charset="0"/>
              <a:buChar char="•"/>
            </a:pPr>
            <a:r>
              <a:rPr lang="en-US" sz="1800" b="0" u="none" dirty="0">
                <a:solidFill>
                  <a:schemeClr val="bg1"/>
                </a:solidFill>
              </a:rPr>
              <a:t>Integrity</a:t>
            </a:r>
          </a:p>
          <a:p>
            <a:pPr marL="285750" indent="-285750" algn="l">
              <a:buFont typeface="Arial" panose="020B0604020202020204" pitchFamily="34" charset="0"/>
              <a:buChar char="•"/>
            </a:pPr>
            <a:r>
              <a:rPr lang="en-US" sz="1800" b="0" u="none" dirty="0">
                <a:solidFill>
                  <a:schemeClr val="bg1"/>
                </a:solidFill>
              </a:rPr>
              <a:t>Collaboration</a:t>
            </a:r>
          </a:p>
          <a:p>
            <a:pPr marL="285750" indent="-285750" algn="l">
              <a:buFont typeface="Arial" panose="020B0604020202020204" pitchFamily="34" charset="0"/>
              <a:buChar char="•"/>
            </a:pPr>
            <a:r>
              <a:rPr lang="en-US" sz="1800" b="0" u="none" dirty="0">
                <a:solidFill>
                  <a:schemeClr val="bg1"/>
                </a:solidFill>
              </a:rPr>
              <a:t>Entrepreneurial</a:t>
            </a:r>
          </a:p>
          <a:p>
            <a:pPr marL="285750" indent="-285750" algn="l">
              <a:buFont typeface="Arial" panose="020B0604020202020204" pitchFamily="34" charset="0"/>
              <a:buChar char="•"/>
            </a:pPr>
            <a:r>
              <a:rPr lang="en-US" sz="1800" b="0" u="none" dirty="0">
                <a:solidFill>
                  <a:schemeClr val="bg1"/>
                </a:solidFill>
              </a:rPr>
              <a:t>Agility</a:t>
            </a:r>
          </a:p>
          <a:p>
            <a:pPr marL="285750" indent="-285750" algn="l">
              <a:buFont typeface="Arial" panose="020B0604020202020204" pitchFamily="34" charset="0"/>
              <a:buChar char="•"/>
            </a:pPr>
            <a:r>
              <a:rPr lang="en-US" sz="1800" b="0" u="none" dirty="0">
                <a:solidFill>
                  <a:schemeClr val="bg1"/>
                </a:solidFill>
              </a:rPr>
              <a:t>Client Focus</a:t>
            </a:r>
          </a:p>
          <a:p>
            <a:pPr marL="285750" indent="-285750" algn="l">
              <a:buFont typeface="Arial" panose="020B0604020202020204" pitchFamily="34" charset="0"/>
              <a:buChar char="•"/>
            </a:pPr>
            <a:r>
              <a:rPr lang="en-US" sz="1800" b="0" u="none" dirty="0">
                <a:solidFill>
                  <a:schemeClr val="bg1"/>
                </a:solidFill>
              </a:rPr>
              <a:t>Excellence</a:t>
            </a:r>
          </a:p>
        </p:txBody>
      </p:sp>
    </p:spTree>
    <p:extLst>
      <p:ext uri="{BB962C8B-B14F-4D97-AF65-F5344CB8AC3E}">
        <p14:creationId xmlns:p14="http://schemas.microsoft.com/office/powerpoint/2010/main" val="2745141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line and 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623500"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9" name="Rounded Rectangle 8">
            <a:extLst>
              <a:ext uri="{FF2B5EF4-FFF2-40B4-BE49-F238E27FC236}">
                <a16:creationId xmlns:a16="http://schemas.microsoft.com/office/drawing/2014/main" id="{8D6F44C7-6393-564D-7EDF-59F96CE6DAB4}"/>
              </a:ext>
            </a:extLst>
          </p:cNvPr>
          <p:cNvSpPr/>
          <p:nvPr/>
        </p:nvSpPr>
        <p:spPr>
          <a:xfrm>
            <a:off x="299947"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624DC66C-3B5C-50D0-5B7E-637A3A6F6F36}"/>
              </a:ext>
            </a:extLst>
          </p:cNvPr>
          <p:cNvSpPr>
            <a:spLocks noGrp="1"/>
          </p:cNvSpPr>
          <p:nvPr>
            <p:ph type="body" sz="quarter" idx="16"/>
          </p:nvPr>
        </p:nvSpPr>
        <p:spPr>
          <a:xfrm>
            <a:off x="311150" y="2171700"/>
            <a:ext cx="11576050" cy="365125"/>
          </a:xfrm>
        </p:spPr>
        <p:txBody>
          <a:bodyPr lIns="0" rIns="0">
            <a:normAutofit/>
          </a:bodyPr>
          <a:lstStyle>
            <a:lvl1pPr marL="0" indent="0">
              <a:buNone/>
              <a:defRPr sz="1800" b="1" i="0">
                <a:solidFill>
                  <a:schemeClr val="tx2"/>
                </a:solidFill>
                <a:latin typeface="Manrope SemiBold" pitchFamily="2" charset="0"/>
              </a:defRPr>
            </a:lvl1pPr>
          </a:lstStyle>
          <a:p>
            <a:pPr lvl="0"/>
            <a:r>
              <a:rPr lang="en-US"/>
              <a:t>Click to edit Master text styles</a:t>
            </a:r>
          </a:p>
        </p:txBody>
      </p:sp>
      <p:sp>
        <p:nvSpPr>
          <p:cNvPr id="29" name="Text Placeholder 3">
            <a:extLst>
              <a:ext uri="{FF2B5EF4-FFF2-40B4-BE49-F238E27FC236}">
                <a16:creationId xmlns:a16="http://schemas.microsoft.com/office/drawing/2014/main" id="{537C322E-9F84-525B-1535-A3C22638E3E3}"/>
              </a:ext>
            </a:extLst>
          </p:cNvPr>
          <p:cNvSpPr>
            <a:spLocks noGrp="1"/>
          </p:cNvSpPr>
          <p:nvPr>
            <p:ph type="body" sz="half" idx="17"/>
          </p:nvPr>
        </p:nvSpPr>
        <p:spPr>
          <a:xfrm>
            <a:off x="623500" y="3229657"/>
            <a:ext cx="2100947" cy="656543"/>
          </a:xfrm>
        </p:spPr>
        <p:txBody>
          <a:bodyPr lIns="0" anchor="b">
            <a:normAutofit/>
          </a:bodyPr>
          <a:lstStyle>
            <a:lvl1pPr marL="0" indent="0">
              <a:lnSpc>
                <a:spcPct val="125000"/>
              </a:lnSpc>
              <a:buNone/>
              <a:defRPr sz="18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cxnSp>
        <p:nvCxnSpPr>
          <p:cNvPr id="6" name="Straight Connector 5">
            <a:extLst>
              <a:ext uri="{FF2B5EF4-FFF2-40B4-BE49-F238E27FC236}">
                <a16:creationId xmlns:a16="http://schemas.microsoft.com/office/drawing/2014/main" id="{472409AD-CE5D-32C1-661B-5FA2EA7F5F18}"/>
              </a:ext>
            </a:extLst>
          </p:cNvPr>
          <p:cNvCxnSpPr>
            <a:cxnSpLocks/>
          </p:cNvCxnSpPr>
          <p:nvPr/>
        </p:nvCxnSpPr>
        <p:spPr>
          <a:xfrm flipV="1">
            <a:off x="167397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A49B7666-E975-78A0-A572-C6506222260E}"/>
              </a:ext>
            </a:extLst>
          </p:cNvPr>
          <p:cNvSpPr>
            <a:spLocks noGrp="1"/>
          </p:cNvSpPr>
          <p:nvPr>
            <p:ph type="body" sz="half" idx="20" hasCustomPrompt="1"/>
          </p:nvPr>
        </p:nvSpPr>
        <p:spPr>
          <a:xfrm>
            <a:off x="1519697" y="2561543"/>
            <a:ext cx="308553" cy="306325"/>
          </a:xfrm>
        </p:spPr>
        <p:txBody>
          <a:bodyPr lIns="0" anchor="b">
            <a:normAutofit/>
          </a:bodyPr>
          <a:lstStyle>
            <a:lvl1pPr marL="0" indent="0" algn="ctr">
              <a:lnSpc>
                <a:spcPct val="125000"/>
              </a:lnSpc>
              <a:buNone/>
              <a:defRPr sz="10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01</a:t>
            </a:r>
          </a:p>
        </p:txBody>
      </p:sp>
      <p:sp>
        <p:nvSpPr>
          <p:cNvPr id="11" name="Rounded Rectangle 10">
            <a:extLst>
              <a:ext uri="{FF2B5EF4-FFF2-40B4-BE49-F238E27FC236}">
                <a16:creationId xmlns:a16="http://schemas.microsoft.com/office/drawing/2014/main" id="{7B3E287A-A604-15E7-1460-0814C0396371}"/>
              </a:ext>
            </a:extLst>
          </p:cNvPr>
          <p:cNvSpPr/>
          <p:nvPr/>
        </p:nvSpPr>
        <p:spPr>
          <a:xfrm>
            <a:off x="3247007"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A5314BF-06D4-DD53-3916-BDED47F97F66}"/>
              </a:ext>
            </a:extLst>
          </p:cNvPr>
          <p:cNvSpPr/>
          <p:nvPr/>
        </p:nvSpPr>
        <p:spPr>
          <a:xfrm>
            <a:off x="6194067"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9C93BA9-EB2A-A1A6-1EEE-EC20C696B1DA}"/>
              </a:ext>
            </a:extLst>
          </p:cNvPr>
          <p:cNvSpPr/>
          <p:nvPr/>
        </p:nvSpPr>
        <p:spPr>
          <a:xfrm>
            <a:off x="9141126" y="2971800"/>
            <a:ext cx="2748053" cy="3581400"/>
          </a:xfrm>
          <a:prstGeom prst="roundRect">
            <a:avLst>
              <a:gd name="adj" fmla="val 1525"/>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a:extLst>
              <a:ext uri="{FF2B5EF4-FFF2-40B4-BE49-F238E27FC236}">
                <a16:creationId xmlns:a16="http://schemas.microsoft.com/office/drawing/2014/main" id="{E235AA3C-AAFE-7A8B-0983-68B6A568B57E}"/>
              </a:ext>
            </a:extLst>
          </p:cNvPr>
          <p:cNvSpPr>
            <a:spLocks noGrp="1"/>
          </p:cNvSpPr>
          <p:nvPr>
            <p:ph type="body" sz="half" idx="21"/>
          </p:nvPr>
        </p:nvSpPr>
        <p:spPr>
          <a:xfrm>
            <a:off x="3570560"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3" name="Text Placeholder 3">
            <a:extLst>
              <a:ext uri="{FF2B5EF4-FFF2-40B4-BE49-F238E27FC236}">
                <a16:creationId xmlns:a16="http://schemas.microsoft.com/office/drawing/2014/main" id="{F6E0AE33-5C21-2EF4-1D4B-6ED752BC52EC}"/>
              </a:ext>
            </a:extLst>
          </p:cNvPr>
          <p:cNvSpPr>
            <a:spLocks noGrp="1"/>
          </p:cNvSpPr>
          <p:nvPr>
            <p:ph type="body" sz="half" idx="22"/>
          </p:nvPr>
        </p:nvSpPr>
        <p:spPr>
          <a:xfrm>
            <a:off x="3570560" y="3229657"/>
            <a:ext cx="2100947" cy="656543"/>
          </a:xfrm>
        </p:spPr>
        <p:txBody>
          <a:bodyPr lIns="0" anchor="b">
            <a:normAutofit/>
          </a:bodyPr>
          <a:lstStyle>
            <a:lvl1pPr marL="0" indent="0">
              <a:lnSpc>
                <a:spcPct val="125000"/>
              </a:lnSpc>
              <a:buNone/>
              <a:defRPr sz="18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34" name="Straight Connector 33">
            <a:extLst>
              <a:ext uri="{FF2B5EF4-FFF2-40B4-BE49-F238E27FC236}">
                <a16:creationId xmlns:a16="http://schemas.microsoft.com/office/drawing/2014/main" id="{07B0D6B3-F083-EC5A-1C7A-88BE0E69385A}"/>
              </a:ext>
            </a:extLst>
          </p:cNvPr>
          <p:cNvCxnSpPr>
            <a:cxnSpLocks/>
          </p:cNvCxnSpPr>
          <p:nvPr/>
        </p:nvCxnSpPr>
        <p:spPr>
          <a:xfrm flipV="1">
            <a:off x="462103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5" name="Text Placeholder 3">
            <a:extLst>
              <a:ext uri="{FF2B5EF4-FFF2-40B4-BE49-F238E27FC236}">
                <a16:creationId xmlns:a16="http://schemas.microsoft.com/office/drawing/2014/main" id="{8E1C0635-CEA2-0770-3414-E94F08FE025C}"/>
              </a:ext>
            </a:extLst>
          </p:cNvPr>
          <p:cNvSpPr>
            <a:spLocks noGrp="1"/>
          </p:cNvSpPr>
          <p:nvPr>
            <p:ph type="body" sz="half" idx="23" hasCustomPrompt="1"/>
          </p:nvPr>
        </p:nvSpPr>
        <p:spPr>
          <a:xfrm>
            <a:off x="4466757" y="2561543"/>
            <a:ext cx="308553" cy="306325"/>
          </a:xfrm>
        </p:spPr>
        <p:txBody>
          <a:bodyPr lIns="0" anchor="b">
            <a:normAutofit/>
          </a:bodyPr>
          <a:lstStyle>
            <a:lvl1pPr marL="0" indent="0" algn="ctr">
              <a:lnSpc>
                <a:spcPct val="125000"/>
              </a:lnSpc>
              <a:buNone/>
              <a:defRPr sz="10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02</a:t>
            </a:r>
          </a:p>
        </p:txBody>
      </p:sp>
      <p:sp>
        <p:nvSpPr>
          <p:cNvPr id="36" name="Text Placeholder 3">
            <a:extLst>
              <a:ext uri="{FF2B5EF4-FFF2-40B4-BE49-F238E27FC236}">
                <a16:creationId xmlns:a16="http://schemas.microsoft.com/office/drawing/2014/main" id="{0B0FB972-98BA-4AF5-7D8A-200135ED8150}"/>
              </a:ext>
            </a:extLst>
          </p:cNvPr>
          <p:cNvSpPr>
            <a:spLocks noGrp="1"/>
          </p:cNvSpPr>
          <p:nvPr>
            <p:ph type="body" sz="half" idx="24"/>
          </p:nvPr>
        </p:nvSpPr>
        <p:spPr>
          <a:xfrm>
            <a:off x="6517620"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7" name="Text Placeholder 3">
            <a:extLst>
              <a:ext uri="{FF2B5EF4-FFF2-40B4-BE49-F238E27FC236}">
                <a16:creationId xmlns:a16="http://schemas.microsoft.com/office/drawing/2014/main" id="{7B096C89-26DE-6350-31EA-9B8823FB7BA7}"/>
              </a:ext>
            </a:extLst>
          </p:cNvPr>
          <p:cNvSpPr>
            <a:spLocks noGrp="1"/>
          </p:cNvSpPr>
          <p:nvPr>
            <p:ph type="body" sz="half" idx="25"/>
          </p:nvPr>
        </p:nvSpPr>
        <p:spPr>
          <a:xfrm>
            <a:off x="6517620" y="3229657"/>
            <a:ext cx="2100947" cy="656543"/>
          </a:xfrm>
        </p:spPr>
        <p:txBody>
          <a:bodyPr lIns="0" anchor="b">
            <a:normAutofit/>
          </a:bodyPr>
          <a:lstStyle>
            <a:lvl1pPr marL="0" indent="0">
              <a:lnSpc>
                <a:spcPct val="125000"/>
              </a:lnSpc>
              <a:buNone/>
              <a:defRPr sz="18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38" name="Straight Connector 37">
            <a:extLst>
              <a:ext uri="{FF2B5EF4-FFF2-40B4-BE49-F238E27FC236}">
                <a16:creationId xmlns:a16="http://schemas.microsoft.com/office/drawing/2014/main" id="{D70576EB-D8C3-9772-9595-AEB204A9DEFE}"/>
              </a:ext>
            </a:extLst>
          </p:cNvPr>
          <p:cNvCxnSpPr>
            <a:cxnSpLocks/>
          </p:cNvCxnSpPr>
          <p:nvPr/>
        </p:nvCxnSpPr>
        <p:spPr>
          <a:xfrm flipV="1">
            <a:off x="756809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9" name="Text Placeholder 3">
            <a:extLst>
              <a:ext uri="{FF2B5EF4-FFF2-40B4-BE49-F238E27FC236}">
                <a16:creationId xmlns:a16="http://schemas.microsoft.com/office/drawing/2014/main" id="{9D901650-64AC-B228-9AD7-B1EA5580CAF7}"/>
              </a:ext>
            </a:extLst>
          </p:cNvPr>
          <p:cNvSpPr>
            <a:spLocks noGrp="1"/>
          </p:cNvSpPr>
          <p:nvPr>
            <p:ph type="body" sz="half" idx="26" hasCustomPrompt="1"/>
          </p:nvPr>
        </p:nvSpPr>
        <p:spPr>
          <a:xfrm>
            <a:off x="7413817" y="2561543"/>
            <a:ext cx="308553" cy="306325"/>
          </a:xfrm>
        </p:spPr>
        <p:txBody>
          <a:bodyPr lIns="0" anchor="b">
            <a:normAutofit/>
          </a:bodyPr>
          <a:lstStyle>
            <a:lvl1pPr marL="0" indent="0" algn="ctr">
              <a:lnSpc>
                <a:spcPct val="125000"/>
              </a:lnSpc>
              <a:buNone/>
              <a:defRPr sz="10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03</a:t>
            </a:r>
          </a:p>
        </p:txBody>
      </p:sp>
      <p:sp>
        <p:nvSpPr>
          <p:cNvPr id="40" name="Text Placeholder 3">
            <a:extLst>
              <a:ext uri="{FF2B5EF4-FFF2-40B4-BE49-F238E27FC236}">
                <a16:creationId xmlns:a16="http://schemas.microsoft.com/office/drawing/2014/main" id="{A829108F-CDEF-799C-9E5B-D7885D0B945C}"/>
              </a:ext>
            </a:extLst>
          </p:cNvPr>
          <p:cNvSpPr>
            <a:spLocks noGrp="1"/>
          </p:cNvSpPr>
          <p:nvPr>
            <p:ph type="body" sz="half" idx="27"/>
          </p:nvPr>
        </p:nvSpPr>
        <p:spPr>
          <a:xfrm>
            <a:off x="9464679" y="3962399"/>
            <a:ext cx="2100947" cy="2209801"/>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1" name="Text Placeholder 3">
            <a:extLst>
              <a:ext uri="{FF2B5EF4-FFF2-40B4-BE49-F238E27FC236}">
                <a16:creationId xmlns:a16="http://schemas.microsoft.com/office/drawing/2014/main" id="{F1F8D137-763E-6C3E-20BE-0FA93841D9BD}"/>
              </a:ext>
            </a:extLst>
          </p:cNvPr>
          <p:cNvSpPr>
            <a:spLocks noGrp="1"/>
          </p:cNvSpPr>
          <p:nvPr>
            <p:ph type="body" sz="half" idx="28"/>
          </p:nvPr>
        </p:nvSpPr>
        <p:spPr>
          <a:xfrm>
            <a:off x="9464679" y="3229657"/>
            <a:ext cx="2100947" cy="656543"/>
          </a:xfrm>
        </p:spPr>
        <p:txBody>
          <a:bodyPr lIns="0" anchor="b">
            <a:normAutofit/>
          </a:bodyPr>
          <a:lstStyle>
            <a:lvl1pPr marL="0" indent="0">
              <a:lnSpc>
                <a:spcPct val="125000"/>
              </a:lnSpc>
              <a:buNone/>
              <a:defRPr sz="1800" b="1" i="0">
                <a:solidFill>
                  <a:schemeClr val="accent5"/>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42" name="Straight Connector 41">
            <a:extLst>
              <a:ext uri="{FF2B5EF4-FFF2-40B4-BE49-F238E27FC236}">
                <a16:creationId xmlns:a16="http://schemas.microsoft.com/office/drawing/2014/main" id="{68054B95-9DA8-7453-5220-CC488CA75140}"/>
              </a:ext>
            </a:extLst>
          </p:cNvPr>
          <p:cNvCxnSpPr>
            <a:cxnSpLocks/>
          </p:cNvCxnSpPr>
          <p:nvPr/>
        </p:nvCxnSpPr>
        <p:spPr>
          <a:xfrm flipV="1">
            <a:off x="10515152"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3" name="Text Placeholder 3">
            <a:extLst>
              <a:ext uri="{FF2B5EF4-FFF2-40B4-BE49-F238E27FC236}">
                <a16:creationId xmlns:a16="http://schemas.microsoft.com/office/drawing/2014/main" id="{C26BBE4B-36A2-A178-4E49-4C50550A0577}"/>
              </a:ext>
            </a:extLst>
          </p:cNvPr>
          <p:cNvSpPr>
            <a:spLocks noGrp="1"/>
          </p:cNvSpPr>
          <p:nvPr>
            <p:ph type="body" sz="half" idx="29" hasCustomPrompt="1"/>
          </p:nvPr>
        </p:nvSpPr>
        <p:spPr>
          <a:xfrm>
            <a:off x="10360876" y="2561543"/>
            <a:ext cx="308553" cy="306325"/>
          </a:xfrm>
        </p:spPr>
        <p:txBody>
          <a:bodyPr lIns="0" anchor="b">
            <a:normAutofit/>
          </a:bodyPr>
          <a:lstStyle>
            <a:lvl1pPr marL="0" indent="0" algn="ctr">
              <a:lnSpc>
                <a:spcPct val="125000"/>
              </a:lnSpc>
              <a:buNone/>
              <a:defRPr sz="1000" b="1" i="0">
                <a:solidFill>
                  <a:schemeClr val="accent5"/>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04</a:t>
            </a:r>
          </a:p>
        </p:txBody>
      </p:sp>
      <p:pic>
        <p:nvPicPr>
          <p:cNvPr id="5" name="Picture 4">
            <a:extLst>
              <a:ext uri="{FF2B5EF4-FFF2-40B4-BE49-F238E27FC236}">
                <a16:creationId xmlns:a16="http://schemas.microsoft.com/office/drawing/2014/main" id="{109F7A63-EE0F-5500-573B-E473F1C223BA}"/>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98082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dissolve">
                                      <p:cBhvr>
                                        <p:cTn id="13" dur="500"/>
                                        <p:tgtEl>
                                          <p:spTgt spid="29">
                                            <p:txEl>
                                              <p:pRg st="0" end="0"/>
                                            </p:txEl>
                                          </p:spTgt>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dissolve">
                                      <p:cBhvr>
                                        <p:cTn id="17" dur="500"/>
                                        <p:tgtEl>
                                          <p:spTgt spid="35">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dissolve">
                                      <p:cBhvr>
                                        <p:cTn id="20" dur="500"/>
                                        <p:tgtEl>
                                          <p:spTgt spid="32">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dissolve">
                                      <p:cBhvr>
                                        <p:cTn id="23" dur="500"/>
                                        <p:tgtEl>
                                          <p:spTgt spid="33">
                                            <p:txEl>
                                              <p:pRg st="0" end="0"/>
                                            </p:txEl>
                                          </p:spTgt>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dissolve">
                                      <p:cBhvr>
                                        <p:cTn id="27" dur="500"/>
                                        <p:tgtEl>
                                          <p:spTgt spid="39">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dissolve">
                                      <p:cBhvr>
                                        <p:cTn id="30" dur="500"/>
                                        <p:tgtEl>
                                          <p:spTgt spid="36">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dissolve">
                                      <p:cBhvr>
                                        <p:cTn id="33" dur="500"/>
                                        <p:tgtEl>
                                          <p:spTgt spid="37">
                                            <p:txEl>
                                              <p:pRg st="0" end="0"/>
                                            </p:txEl>
                                          </p:spTgt>
                                        </p:tgtEl>
                                      </p:cBhvr>
                                    </p:animEffec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dissolve">
                                      <p:cBhvr>
                                        <p:cTn id="37" dur="500"/>
                                        <p:tgtEl>
                                          <p:spTgt spid="43">
                                            <p:txEl>
                                              <p:pRg st="0" end="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dissolve">
                                      <p:cBhvr>
                                        <p:cTn id="40" dur="500"/>
                                        <p:tgtEl>
                                          <p:spTgt spid="40">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dissolve">
                                      <p:cBhvr>
                                        <p:cTn id="43"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9" grpId="0" build="p">
        <p:tmplLst>
          <p:tmpl lvl="1">
            <p:tnLst>
              <p:par>
                <p:cTn presetID="9"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dissolve">
                      <p:cBhvr>
                        <p:cTn dur="500"/>
                        <p:tgtEl>
                          <p:spTgt spid="29"/>
                        </p:tgtEl>
                      </p:cBhvr>
                    </p:animEffect>
                  </p:childTnLst>
                </p:cTn>
              </p:par>
            </p:tnLst>
          </p:tmpl>
        </p:tmplLst>
      </p:bldP>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32" grpId="0" build="p">
        <p:tmplLst>
          <p:tmpl lvl="1">
            <p:tnLst>
              <p:par>
                <p:cTn presetID="9"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dissolve">
                      <p:cBhvr>
                        <p:cTn dur="500"/>
                        <p:tgtEl>
                          <p:spTgt spid="32"/>
                        </p:tgtEl>
                      </p:cBhvr>
                    </p:animEffect>
                  </p:childTnLst>
                </p:cTn>
              </p:par>
            </p:tnLst>
          </p:tmpl>
        </p:tmplLst>
      </p:bldP>
      <p:bldP spid="33" grpId="0" build="p">
        <p:tmplLst>
          <p:tmpl lvl="1">
            <p:tnLst>
              <p:par>
                <p:cTn presetID="9"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dissolve">
                      <p:cBhvr>
                        <p:cTn dur="500"/>
                        <p:tgtEl>
                          <p:spTgt spid="33"/>
                        </p:tgtEl>
                      </p:cBhvr>
                    </p:animEffect>
                  </p:childTnLst>
                </p:cTn>
              </p:par>
            </p:tnLst>
          </p:tmpl>
        </p:tmplLst>
      </p:bldP>
      <p:bldP spid="35" grpId="0" build="p">
        <p:tmplLst>
          <p:tmpl lvl="1">
            <p:tnLst>
              <p:par>
                <p:cTn presetID="9"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dissolve">
                      <p:cBhvr>
                        <p:cTn dur="500"/>
                        <p:tgtEl>
                          <p:spTgt spid="35"/>
                        </p:tgtEl>
                      </p:cBhvr>
                    </p:animEffect>
                  </p:childTnLst>
                </p:cTn>
              </p:par>
            </p:tnLst>
          </p:tmpl>
        </p:tmplLst>
      </p:bldP>
      <p:bldP spid="36" grpId="0" build="p">
        <p:tmplLst>
          <p:tmpl lvl="1">
            <p:tnLst>
              <p:par>
                <p:cTn presetID="9"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dissolve">
                      <p:cBhvr>
                        <p:cTn dur="500"/>
                        <p:tgtEl>
                          <p:spTgt spid="36"/>
                        </p:tgtEl>
                      </p:cBhvr>
                    </p:animEffect>
                  </p:childTnLst>
                </p:cTn>
              </p:par>
            </p:tnLst>
          </p:tmpl>
        </p:tmplLst>
      </p:bldP>
      <p:bldP spid="37" grpId="0" build="p">
        <p:tmplLst>
          <p:tmpl lvl="1">
            <p:tnLst>
              <p:par>
                <p:cTn presetID="9"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9" grpId="0" build="p">
        <p:tmplLst>
          <p:tmpl lvl="1">
            <p:tnLst>
              <p:par>
                <p:cTn presetID="9"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0" grpId="0" build="p">
        <p:tmplLst>
          <p:tmpl lvl="1">
            <p:tnLst>
              <p:par>
                <p:cTn presetID="9"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build="p">
        <p:tmplLst>
          <p:tmpl lvl="1">
            <p:tnLst>
              <p:par>
                <p:cTn presetID="9"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dissolve">
                      <p:cBhvr>
                        <p:cTn dur="500"/>
                        <p:tgtEl>
                          <p:spTgt spid="41"/>
                        </p:tgtEl>
                      </p:cBhvr>
                    </p:animEffect>
                  </p:childTnLst>
                </p:cTn>
              </p:par>
            </p:tnLst>
          </p:tmpl>
        </p:tmplLst>
      </p:bldP>
      <p:bldP spid="43" grpId="0" build="p">
        <p:tmplLst>
          <p:tmpl lvl="1">
            <p:tnLst>
              <p:par>
                <p:cTn presetID="9"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line with 2 cols/2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tx2"/>
                </a:solidFill>
              </a:defRPr>
            </a:lvl1pPr>
          </a:lstStyle>
          <a:p>
            <a:r>
              <a:rPr lang="en-US" dirty="0"/>
              <a:t>Click To Edit Title</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28" name="Text Placeholder 27">
            <a:extLst>
              <a:ext uri="{FF2B5EF4-FFF2-40B4-BE49-F238E27FC236}">
                <a16:creationId xmlns:a16="http://schemas.microsoft.com/office/drawing/2014/main" id="{624DC66C-3B5C-50D0-5B7E-637A3A6F6F36}"/>
              </a:ext>
            </a:extLst>
          </p:cNvPr>
          <p:cNvSpPr>
            <a:spLocks noGrp="1"/>
          </p:cNvSpPr>
          <p:nvPr>
            <p:ph type="body" sz="quarter" idx="16"/>
          </p:nvPr>
        </p:nvSpPr>
        <p:spPr>
          <a:xfrm>
            <a:off x="311150" y="2171700"/>
            <a:ext cx="11576050" cy="365125"/>
          </a:xfrm>
        </p:spPr>
        <p:txBody>
          <a:bodyPr lIns="0" rIns="0">
            <a:normAutofit/>
          </a:bodyPr>
          <a:lstStyle>
            <a:lvl1pPr marL="0" indent="0">
              <a:buNone/>
              <a:defRPr sz="1800" b="1" i="0">
                <a:solidFill>
                  <a:schemeClr val="tx2"/>
                </a:solidFill>
                <a:latin typeface="Manrope SemiBold" pitchFamily="2" charset="0"/>
              </a:defRPr>
            </a:lvl1pPr>
          </a:lstStyle>
          <a:p>
            <a:pPr lvl="0"/>
            <a:r>
              <a:rPr lang="en-US"/>
              <a:t>Click to edit Master text styles</a:t>
            </a:r>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cxnSp>
        <p:nvCxnSpPr>
          <p:cNvPr id="6" name="Straight Connector 5">
            <a:extLst>
              <a:ext uri="{FF2B5EF4-FFF2-40B4-BE49-F238E27FC236}">
                <a16:creationId xmlns:a16="http://schemas.microsoft.com/office/drawing/2014/main" id="{472409AD-CE5D-32C1-661B-5FA2EA7F5F18}"/>
              </a:ext>
            </a:extLst>
          </p:cNvPr>
          <p:cNvCxnSpPr>
            <a:cxnSpLocks/>
          </p:cNvCxnSpPr>
          <p:nvPr/>
        </p:nvCxnSpPr>
        <p:spPr>
          <a:xfrm flipV="1">
            <a:off x="167397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A49B7666-E975-78A0-A572-C6506222260E}"/>
              </a:ext>
            </a:extLst>
          </p:cNvPr>
          <p:cNvSpPr>
            <a:spLocks noGrp="1"/>
          </p:cNvSpPr>
          <p:nvPr>
            <p:ph type="body" sz="half" idx="20" hasCustomPrompt="1"/>
          </p:nvPr>
        </p:nvSpPr>
        <p:spPr>
          <a:xfrm>
            <a:off x="1519697" y="2561543"/>
            <a:ext cx="308553" cy="306325"/>
          </a:xfrm>
        </p:spPr>
        <p:txBody>
          <a:bodyPr lIns="0" anchor="b">
            <a:normAutofit/>
          </a:bodyPr>
          <a:lstStyle>
            <a:lvl1pPr marL="0" indent="0" algn="ctr">
              <a:lnSpc>
                <a:spcPct val="125000"/>
              </a:lnSpc>
              <a:buNone/>
              <a:defRPr sz="1000" b="1" i="0">
                <a:solidFill>
                  <a:schemeClr val="accent3"/>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01</a:t>
            </a:r>
          </a:p>
        </p:txBody>
      </p:sp>
      <p:cxnSp>
        <p:nvCxnSpPr>
          <p:cNvPr id="34" name="Straight Connector 33">
            <a:extLst>
              <a:ext uri="{FF2B5EF4-FFF2-40B4-BE49-F238E27FC236}">
                <a16:creationId xmlns:a16="http://schemas.microsoft.com/office/drawing/2014/main" id="{07B0D6B3-F083-EC5A-1C7A-88BE0E69385A}"/>
              </a:ext>
            </a:extLst>
          </p:cNvPr>
          <p:cNvCxnSpPr>
            <a:cxnSpLocks/>
          </p:cNvCxnSpPr>
          <p:nvPr/>
        </p:nvCxnSpPr>
        <p:spPr>
          <a:xfrm flipV="1">
            <a:off x="462103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5" name="Text Placeholder 3">
            <a:extLst>
              <a:ext uri="{FF2B5EF4-FFF2-40B4-BE49-F238E27FC236}">
                <a16:creationId xmlns:a16="http://schemas.microsoft.com/office/drawing/2014/main" id="{8E1C0635-CEA2-0770-3414-E94F08FE025C}"/>
              </a:ext>
            </a:extLst>
          </p:cNvPr>
          <p:cNvSpPr>
            <a:spLocks noGrp="1"/>
          </p:cNvSpPr>
          <p:nvPr>
            <p:ph type="body" sz="half" idx="23" hasCustomPrompt="1"/>
          </p:nvPr>
        </p:nvSpPr>
        <p:spPr>
          <a:xfrm>
            <a:off x="4466757" y="2561543"/>
            <a:ext cx="308553" cy="306325"/>
          </a:xfrm>
        </p:spPr>
        <p:txBody>
          <a:bodyPr lIns="0" anchor="b">
            <a:normAutofit/>
          </a:bodyPr>
          <a:lstStyle>
            <a:lvl1pPr marL="0" indent="0" algn="ctr">
              <a:lnSpc>
                <a:spcPct val="125000"/>
              </a:lnSpc>
              <a:buNone/>
              <a:defRPr sz="1000" b="1" i="0">
                <a:solidFill>
                  <a:schemeClr val="accent2"/>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02</a:t>
            </a:r>
          </a:p>
        </p:txBody>
      </p:sp>
      <p:cxnSp>
        <p:nvCxnSpPr>
          <p:cNvPr id="38" name="Straight Connector 37">
            <a:extLst>
              <a:ext uri="{FF2B5EF4-FFF2-40B4-BE49-F238E27FC236}">
                <a16:creationId xmlns:a16="http://schemas.microsoft.com/office/drawing/2014/main" id="{D70576EB-D8C3-9772-9595-AEB204A9DEFE}"/>
              </a:ext>
            </a:extLst>
          </p:cNvPr>
          <p:cNvCxnSpPr>
            <a:cxnSpLocks/>
          </p:cNvCxnSpPr>
          <p:nvPr/>
        </p:nvCxnSpPr>
        <p:spPr>
          <a:xfrm flipV="1">
            <a:off x="7568093"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9" name="Text Placeholder 3">
            <a:extLst>
              <a:ext uri="{FF2B5EF4-FFF2-40B4-BE49-F238E27FC236}">
                <a16:creationId xmlns:a16="http://schemas.microsoft.com/office/drawing/2014/main" id="{9D901650-64AC-B228-9AD7-B1EA5580CAF7}"/>
              </a:ext>
            </a:extLst>
          </p:cNvPr>
          <p:cNvSpPr>
            <a:spLocks noGrp="1"/>
          </p:cNvSpPr>
          <p:nvPr>
            <p:ph type="body" sz="half" idx="26" hasCustomPrompt="1"/>
          </p:nvPr>
        </p:nvSpPr>
        <p:spPr>
          <a:xfrm>
            <a:off x="7413817" y="2561543"/>
            <a:ext cx="308553" cy="306325"/>
          </a:xfrm>
        </p:spPr>
        <p:txBody>
          <a:bodyPr lIns="0" anchor="b">
            <a:normAutofit/>
          </a:bodyPr>
          <a:lstStyle>
            <a:lvl1pPr marL="0" indent="0" algn="ctr">
              <a:lnSpc>
                <a:spcPct val="125000"/>
              </a:lnSpc>
              <a:buNone/>
              <a:defRPr sz="1000" b="1" i="0">
                <a:solidFill>
                  <a:schemeClr val="accent4"/>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03</a:t>
            </a:r>
          </a:p>
        </p:txBody>
      </p:sp>
      <p:cxnSp>
        <p:nvCxnSpPr>
          <p:cNvPr id="42" name="Straight Connector 41">
            <a:extLst>
              <a:ext uri="{FF2B5EF4-FFF2-40B4-BE49-F238E27FC236}">
                <a16:creationId xmlns:a16="http://schemas.microsoft.com/office/drawing/2014/main" id="{68054B95-9DA8-7453-5220-CC488CA75140}"/>
              </a:ext>
            </a:extLst>
          </p:cNvPr>
          <p:cNvCxnSpPr>
            <a:cxnSpLocks/>
          </p:cNvCxnSpPr>
          <p:nvPr/>
        </p:nvCxnSpPr>
        <p:spPr>
          <a:xfrm flipV="1">
            <a:off x="10515152" y="2819400"/>
            <a:ext cx="0" cy="152400"/>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3" name="Text Placeholder 3">
            <a:extLst>
              <a:ext uri="{FF2B5EF4-FFF2-40B4-BE49-F238E27FC236}">
                <a16:creationId xmlns:a16="http://schemas.microsoft.com/office/drawing/2014/main" id="{C26BBE4B-36A2-A178-4E49-4C50550A0577}"/>
              </a:ext>
            </a:extLst>
          </p:cNvPr>
          <p:cNvSpPr>
            <a:spLocks noGrp="1"/>
          </p:cNvSpPr>
          <p:nvPr>
            <p:ph type="body" sz="half" idx="29" hasCustomPrompt="1"/>
          </p:nvPr>
        </p:nvSpPr>
        <p:spPr>
          <a:xfrm>
            <a:off x="10360876" y="2561543"/>
            <a:ext cx="308553" cy="306325"/>
          </a:xfrm>
        </p:spPr>
        <p:txBody>
          <a:bodyPr lIns="0" anchor="b">
            <a:normAutofit/>
          </a:bodyPr>
          <a:lstStyle>
            <a:lvl1pPr marL="0" indent="0" algn="ctr">
              <a:lnSpc>
                <a:spcPct val="125000"/>
              </a:lnSpc>
              <a:buNone/>
              <a:defRPr sz="1000" b="1" i="0">
                <a:solidFill>
                  <a:schemeClr val="accent5"/>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04</a:t>
            </a:r>
          </a:p>
        </p:txBody>
      </p:sp>
      <p:sp>
        <p:nvSpPr>
          <p:cNvPr id="5" name="Text Placeholder 3">
            <a:extLst>
              <a:ext uri="{FF2B5EF4-FFF2-40B4-BE49-F238E27FC236}">
                <a16:creationId xmlns:a16="http://schemas.microsoft.com/office/drawing/2014/main" id="{8DF87466-E765-EF9D-61AB-533D89ED19A2}"/>
              </a:ext>
            </a:extLst>
          </p:cNvPr>
          <p:cNvSpPr>
            <a:spLocks noGrp="1"/>
          </p:cNvSpPr>
          <p:nvPr>
            <p:ph type="body" sz="half" idx="30"/>
          </p:nvPr>
        </p:nvSpPr>
        <p:spPr>
          <a:xfrm>
            <a:off x="304800" y="541020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5A953E42-30E0-74D2-42DA-FF80DBAEDF5C}"/>
              </a:ext>
            </a:extLst>
          </p:cNvPr>
          <p:cNvSpPr>
            <a:spLocks noGrp="1"/>
          </p:cNvSpPr>
          <p:nvPr>
            <p:ph type="body" sz="half" idx="31"/>
          </p:nvPr>
        </p:nvSpPr>
        <p:spPr>
          <a:xfrm>
            <a:off x="304800" y="467745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01E3CB41-968A-FC2E-AB9D-EC05EA75164E}"/>
              </a:ext>
            </a:extLst>
          </p:cNvPr>
          <p:cNvSpPr>
            <a:spLocks noGrp="1"/>
          </p:cNvSpPr>
          <p:nvPr>
            <p:ph type="body" sz="half" idx="32"/>
          </p:nvPr>
        </p:nvSpPr>
        <p:spPr>
          <a:xfrm>
            <a:off x="304800" y="330708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0CD5DF9B-27BA-15A0-AA6B-050DF2F85203}"/>
              </a:ext>
            </a:extLst>
          </p:cNvPr>
          <p:cNvSpPr>
            <a:spLocks noGrp="1"/>
          </p:cNvSpPr>
          <p:nvPr>
            <p:ph type="body" sz="half" idx="33"/>
          </p:nvPr>
        </p:nvSpPr>
        <p:spPr>
          <a:xfrm>
            <a:off x="304800" y="257433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42CAE764-3775-FB24-5C45-EEB653D0313B}"/>
              </a:ext>
            </a:extLst>
          </p:cNvPr>
          <p:cNvSpPr>
            <a:spLocks noGrp="1"/>
          </p:cNvSpPr>
          <p:nvPr>
            <p:ph type="body" sz="half" idx="34"/>
          </p:nvPr>
        </p:nvSpPr>
        <p:spPr>
          <a:xfrm>
            <a:off x="6096242" y="541020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AC4AFE38-A420-8F29-A922-7A154394AAEF}"/>
              </a:ext>
            </a:extLst>
          </p:cNvPr>
          <p:cNvSpPr>
            <a:spLocks noGrp="1"/>
          </p:cNvSpPr>
          <p:nvPr>
            <p:ph type="body" sz="half" idx="35"/>
          </p:nvPr>
        </p:nvSpPr>
        <p:spPr>
          <a:xfrm>
            <a:off x="6096242" y="467745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Text Placeholder 3">
            <a:extLst>
              <a:ext uri="{FF2B5EF4-FFF2-40B4-BE49-F238E27FC236}">
                <a16:creationId xmlns:a16="http://schemas.microsoft.com/office/drawing/2014/main" id="{B3B9989C-E190-D057-E764-865202BBF4AF}"/>
              </a:ext>
            </a:extLst>
          </p:cNvPr>
          <p:cNvSpPr>
            <a:spLocks noGrp="1"/>
          </p:cNvSpPr>
          <p:nvPr>
            <p:ph type="body" sz="half" idx="36"/>
          </p:nvPr>
        </p:nvSpPr>
        <p:spPr>
          <a:xfrm>
            <a:off x="6096242" y="3307080"/>
            <a:ext cx="4891776" cy="11303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Text Placeholder 3">
            <a:extLst>
              <a:ext uri="{FF2B5EF4-FFF2-40B4-BE49-F238E27FC236}">
                <a16:creationId xmlns:a16="http://schemas.microsoft.com/office/drawing/2014/main" id="{08809F72-48D5-B5AA-6A9C-BF884FABE04A}"/>
              </a:ext>
            </a:extLst>
          </p:cNvPr>
          <p:cNvSpPr>
            <a:spLocks noGrp="1"/>
          </p:cNvSpPr>
          <p:nvPr>
            <p:ph type="body" sz="half" idx="37"/>
          </p:nvPr>
        </p:nvSpPr>
        <p:spPr>
          <a:xfrm>
            <a:off x="6096242" y="2574338"/>
            <a:ext cx="4891774" cy="656543"/>
          </a:xfrm>
        </p:spPr>
        <p:txBody>
          <a:bodyPr lIns="0" anchor="b">
            <a:normAutofit/>
          </a:bodyPr>
          <a:lstStyle>
            <a:lvl1pPr marL="0" indent="0">
              <a:lnSpc>
                <a:spcPct val="125000"/>
              </a:lnSpc>
              <a:buNone/>
              <a:defRPr sz="1800" b="1" i="0">
                <a:solidFill>
                  <a:schemeClr val="accent1"/>
                </a:solidFill>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DA706A12-E44C-AF46-C681-EC332FB92AEE}"/>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1656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dissolve">
                                      <p:cBhvr>
                                        <p:cTn id="11" dur="500"/>
                                        <p:tgtEl>
                                          <p:spTgt spid="3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animEffect transition="in" filter="dissolve">
                                      <p:cBhvr>
                                        <p:cTn id="15" dur="500"/>
                                        <p:tgtEl>
                                          <p:spTgt spid="39">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Effect transition="in" filter="dissolve">
                                      <p:cBhvr>
                                        <p:cTn id="19" dur="500"/>
                                        <p:tgtEl>
                                          <p:spTgt spid="43">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dissolve">
                                      <p:cBhvr>
                                        <p:cTn id="25" dur="500"/>
                                        <p:tgtEl>
                                          <p:spTgt spid="10">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dissolve">
                                      <p:cBhvr>
                                        <p:cTn id="31" dur="500"/>
                                        <p:tgtEl>
                                          <p:spTgt spid="13">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dissolve">
                                      <p:cBhvr>
                                        <p:cTn id="34" dur="500"/>
                                        <p:tgtEl>
                                          <p:spTgt spid="15">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dissolve">
                                      <p:cBhvr>
                                        <p:cTn id="37" dur="500"/>
                                        <p:tgtEl>
                                          <p:spTgt spid="16">
                                            <p:txEl>
                                              <p:pRg st="0" end="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dissolve">
                                      <p:cBhvr>
                                        <p:cTn id="40" dur="500"/>
                                        <p:tgtEl>
                                          <p:spTgt spid="19">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dissolve">
                                      <p:cBhvr>
                                        <p:cTn id="4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35" grpId="0" build="p">
        <p:tmplLst>
          <p:tmpl lvl="1">
            <p:tnLst>
              <p:par>
                <p:cTn presetID="9"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dissolve">
                      <p:cBhvr>
                        <p:cTn dur="500"/>
                        <p:tgtEl>
                          <p:spTgt spid="35"/>
                        </p:tgtEl>
                      </p:cBhvr>
                    </p:animEffect>
                  </p:childTnLst>
                </p:cTn>
              </p:par>
            </p:tnLst>
          </p:tmpl>
        </p:tmplLst>
      </p:bldP>
      <p:bldP spid="39" grpId="0" build="p">
        <p:tmplLst>
          <p:tmpl lvl="1">
            <p:tnLst>
              <p:par>
                <p:cTn presetID="9"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3" grpId="0" build="p">
        <p:tmplLst>
          <p:tmpl lvl="1">
            <p:tnLst>
              <p:par>
                <p:cTn presetID="9"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P spid="5" grpId="0" build="p">
        <p:tmplLst>
          <p:tmpl lvl="1">
            <p:tnLst>
              <p:par>
                <p:cTn presetID="9"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10" grpId="0" build="p">
        <p:tmplLst>
          <p:tmpl lvl="1">
            <p:tnLst>
              <p:par>
                <p:cTn presetID="9"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12" grpId="0" build="p">
        <p:tmplLst>
          <p:tmpl lvl="1">
            <p:tnLst>
              <p:par>
                <p:cTn presetID="9"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dissolve">
                      <p:cBhvr>
                        <p:cTn dur="500"/>
                        <p:tgtEl>
                          <p:spTgt spid="12"/>
                        </p:tgtEl>
                      </p:cBhvr>
                    </p:animEffect>
                  </p:childTnLst>
                </p:cTn>
              </p:par>
            </p:tnLst>
          </p:tmpl>
        </p:tmplLst>
      </p:bldP>
      <p:bldP spid="13" grpId="0" build="p">
        <p:tmplLst>
          <p:tmpl lvl="1">
            <p:tnLst>
              <p:par>
                <p:cTn presetID="9"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dissolve">
                      <p:cBhvr>
                        <p:cTn dur="500"/>
                        <p:tgtEl>
                          <p:spTgt spid="13"/>
                        </p:tgtEl>
                      </p:cBhvr>
                    </p:animEffect>
                  </p:childTnLst>
                </p:cTn>
              </p:par>
            </p:tnLst>
          </p:tmpl>
        </p:tmplLst>
      </p:bldP>
      <p:bldP spid="15" grpId="0" build="p">
        <p:tmplLst>
          <p:tmpl lvl="1">
            <p:tnLst>
              <p:par>
                <p:cTn presetID="9"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P spid="16" grpId="0" build="p">
        <p:tmplLst>
          <p:tmpl lvl="1">
            <p:tnLst>
              <p:par>
                <p:cTn presetID="9"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dissolve">
                      <p:cBhvr>
                        <p:cTn dur="500"/>
                        <p:tgtEl>
                          <p:spTgt spid="16"/>
                        </p:tgtEl>
                      </p:cBhvr>
                    </p:animEffect>
                  </p:childTnLst>
                </p:cTn>
              </p:par>
            </p:tnLst>
          </p:tmpl>
        </p:tmplLst>
      </p:bldP>
      <p:bldP spid="19" grpId="0" build="p">
        <p:tmplLst>
          <p:tmpl lvl="1">
            <p:tnLst>
              <p:par>
                <p:cTn presetID="9"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line, paragraph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5791199" cy="1524000"/>
          </a:xfrm>
        </p:spPr>
        <p:txBody>
          <a:bodyPr lIns="0" rIns="0" anchor="b"/>
          <a:lstStyle>
            <a:lvl1pPr>
              <a:defRPr sz="3200">
                <a:solidFill>
                  <a:schemeClr val="accent2"/>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3429000"/>
            <a:ext cx="5794169" cy="27432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sp>
        <p:nvSpPr>
          <p:cNvPr id="15" name="Text Placeholder 3">
            <a:extLst>
              <a:ext uri="{FF2B5EF4-FFF2-40B4-BE49-F238E27FC236}">
                <a16:creationId xmlns:a16="http://schemas.microsoft.com/office/drawing/2014/main" id="{B904DFD9-4C10-7EFC-212E-881AC1059C9E}"/>
              </a:ext>
            </a:extLst>
          </p:cNvPr>
          <p:cNvSpPr>
            <a:spLocks noGrp="1"/>
          </p:cNvSpPr>
          <p:nvPr>
            <p:ph type="body" sz="half" idx="17"/>
          </p:nvPr>
        </p:nvSpPr>
        <p:spPr>
          <a:xfrm>
            <a:off x="301830" y="2667000"/>
            <a:ext cx="5794169" cy="685800"/>
          </a:xfrm>
        </p:spPr>
        <p:txBody>
          <a:bodyPr lIns="0">
            <a:normAutofit/>
          </a:bodyPr>
          <a:lstStyle>
            <a:lvl1pPr marL="0" indent="0">
              <a:lnSpc>
                <a:spcPct val="125000"/>
              </a:lnSpc>
              <a:buNone/>
              <a:defRPr sz="1800" b="1" i="0">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6A7C8E1E-C27F-131A-4E64-57CB290416F3}"/>
              </a:ext>
            </a:extLst>
          </p:cNvPr>
          <p:cNvPicPr>
            <a:picLocks noChangeAspect="1"/>
          </p:cNvPicPr>
          <p:nvPr userDrawn="1"/>
        </p:nvPicPr>
        <p:blipFill>
          <a:blip r:embed="rId2"/>
          <a:stretch>
            <a:fillRect/>
          </a:stretch>
        </p:blipFill>
        <p:spPr>
          <a:xfrm>
            <a:off x="304800" y="315912"/>
            <a:ext cx="1018414" cy="471488"/>
          </a:xfrm>
          <a:prstGeom prst="rect">
            <a:avLst/>
          </a:prstGeom>
        </p:spPr>
      </p:pic>
      <p:sp>
        <p:nvSpPr>
          <p:cNvPr id="8" name="Picture Placeholder 7">
            <a:extLst>
              <a:ext uri="{FF2B5EF4-FFF2-40B4-BE49-F238E27FC236}">
                <a16:creationId xmlns:a16="http://schemas.microsoft.com/office/drawing/2014/main" id="{60242DF3-7093-9515-EB94-DDC7D9B19BCC}"/>
              </a:ext>
            </a:extLst>
          </p:cNvPr>
          <p:cNvSpPr>
            <a:spLocks noGrp="1"/>
          </p:cNvSpPr>
          <p:nvPr>
            <p:ph type="pic" sz="quarter" idx="18"/>
          </p:nvPr>
        </p:nvSpPr>
        <p:spPr>
          <a:xfrm>
            <a:off x="6960537" y="1066801"/>
            <a:ext cx="4659963" cy="5105399"/>
          </a:xfrm>
        </p:spPr>
        <p:txBody>
          <a:bodyPr/>
          <a:lstStyle/>
          <a:p>
            <a:endParaRPr lang="en-US"/>
          </a:p>
        </p:txBody>
      </p:sp>
    </p:spTree>
    <p:extLst>
      <p:ext uri="{BB962C8B-B14F-4D97-AF65-F5344CB8AC3E}">
        <p14:creationId xmlns:p14="http://schemas.microsoft.com/office/powerpoint/2010/main" val="3090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dissolv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line, Sub-headline, paragraph with Char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13E69EBB-27AA-A8D8-04B5-58CB7DF9038F}"/>
              </a:ext>
            </a:extLst>
          </p:cNvPr>
          <p:cNvSpPr>
            <a:spLocks noGrp="1"/>
          </p:cNvSpPr>
          <p:nvPr>
            <p:ph type="chart" sz="quarter" idx="19"/>
          </p:nvPr>
        </p:nvSpPr>
        <p:spPr>
          <a:xfrm>
            <a:off x="6629400" y="1219200"/>
            <a:ext cx="4724400" cy="4876800"/>
          </a:xfrm>
        </p:spPr>
        <p:txBody>
          <a:bodyPr/>
          <a:lstStyle/>
          <a:p>
            <a:r>
              <a:rPr lang="en-US"/>
              <a:t>Click icon to add chart</a:t>
            </a:r>
          </a:p>
        </p:txBody>
      </p:sp>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5791199" cy="1524000"/>
          </a:xfrm>
        </p:spPr>
        <p:txBody>
          <a:bodyPr lIns="0" rIns="0" anchor="b"/>
          <a:lstStyle>
            <a:lvl1pPr>
              <a:defRPr sz="3200">
                <a:solidFill>
                  <a:schemeClr val="bg1"/>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3429000"/>
            <a:ext cx="5794169" cy="27432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sp>
        <p:nvSpPr>
          <p:cNvPr id="15" name="Text Placeholder 3">
            <a:extLst>
              <a:ext uri="{FF2B5EF4-FFF2-40B4-BE49-F238E27FC236}">
                <a16:creationId xmlns:a16="http://schemas.microsoft.com/office/drawing/2014/main" id="{B904DFD9-4C10-7EFC-212E-881AC1059C9E}"/>
              </a:ext>
            </a:extLst>
          </p:cNvPr>
          <p:cNvSpPr>
            <a:spLocks noGrp="1"/>
          </p:cNvSpPr>
          <p:nvPr>
            <p:ph type="body" sz="half" idx="17"/>
          </p:nvPr>
        </p:nvSpPr>
        <p:spPr>
          <a:xfrm>
            <a:off x="301830" y="2667000"/>
            <a:ext cx="5794169" cy="685800"/>
          </a:xfrm>
        </p:spPr>
        <p:txBody>
          <a:bodyPr lIns="0">
            <a:normAutofit/>
          </a:bodyPr>
          <a:lstStyle>
            <a:lvl1pPr marL="0" indent="0">
              <a:lnSpc>
                <a:spcPct val="125000"/>
              </a:lnSpc>
              <a:buNone/>
              <a:defRPr sz="1800" b="1" i="0">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4E7C6D4-0A1A-43D8-79F0-DA853B6C72C5}"/>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41225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dissolv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Headline and paragraph">
    <p:spTree>
      <p:nvGrpSpPr>
        <p:cNvPr id="1" name=""/>
        <p:cNvGrpSpPr/>
        <p:nvPr/>
      </p:nvGrpSpPr>
      <p:grpSpPr>
        <a:xfrm>
          <a:off x="0" y="0"/>
          <a:ext cx="0" cy="0"/>
          <a:chOff x="0" y="0"/>
          <a:chExt cx="0" cy="0"/>
        </a:xfrm>
      </p:grpSpPr>
      <p:sp>
        <p:nvSpPr>
          <p:cNvPr id="11" name="Picture Placeholder 17">
            <a:extLst>
              <a:ext uri="{FF2B5EF4-FFF2-40B4-BE49-F238E27FC236}">
                <a16:creationId xmlns:a16="http://schemas.microsoft.com/office/drawing/2014/main" id="{AECC0BE7-3C6E-D60E-BF9D-07F6BB755AC8}"/>
              </a:ext>
            </a:extLst>
          </p:cNvPr>
          <p:cNvSpPr>
            <a:spLocks noGrp="1"/>
          </p:cNvSpPr>
          <p:nvPr>
            <p:ph type="pic" sz="quarter" idx="20"/>
          </p:nvPr>
        </p:nvSpPr>
        <p:spPr>
          <a:xfrm>
            <a:off x="8194589" y="2602277"/>
            <a:ext cx="3873291" cy="3962099"/>
          </a:xfrm>
          <a:prstGeom prst="parallelogram">
            <a:avLst/>
          </a:prstGeom>
          <a:solidFill>
            <a:schemeClr val="accent3"/>
          </a:solidFill>
        </p:spPr>
        <p:txBody>
          <a:bodyPr tIns="64008" bIns="64008"/>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5791199" cy="1524000"/>
          </a:xfrm>
        </p:spPr>
        <p:txBody>
          <a:bodyPr lIns="0" rIns="0" anchor="b"/>
          <a:lstStyle>
            <a:lvl1pPr>
              <a:defRPr sz="3200">
                <a:solidFill>
                  <a:schemeClr val="accent3"/>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3429000"/>
            <a:ext cx="5794169" cy="27432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sp>
        <p:nvSpPr>
          <p:cNvPr id="15" name="Text Placeholder 3">
            <a:extLst>
              <a:ext uri="{FF2B5EF4-FFF2-40B4-BE49-F238E27FC236}">
                <a16:creationId xmlns:a16="http://schemas.microsoft.com/office/drawing/2014/main" id="{B904DFD9-4C10-7EFC-212E-881AC1059C9E}"/>
              </a:ext>
            </a:extLst>
          </p:cNvPr>
          <p:cNvSpPr>
            <a:spLocks noGrp="1"/>
          </p:cNvSpPr>
          <p:nvPr>
            <p:ph type="body" sz="half" idx="17"/>
          </p:nvPr>
        </p:nvSpPr>
        <p:spPr>
          <a:xfrm>
            <a:off x="301830" y="2667000"/>
            <a:ext cx="5794169" cy="685800"/>
          </a:xfrm>
        </p:spPr>
        <p:txBody>
          <a:bodyPr lIns="0">
            <a:normAutofit/>
          </a:bodyPr>
          <a:lstStyle>
            <a:lvl1pPr marL="0" indent="0">
              <a:lnSpc>
                <a:spcPct val="125000"/>
              </a:lnSpc>
              <a:buNone/>
              <a:defRPr sz="1800" b="1" i="0">
                <a:latin typeface="Manrope SemiBold"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17">
            <a:extLst>
              <a:ext uri="{FF2B5EF4-FFF2-40B4-BE49-F238E27FC236}">
                <a16:creationId xmlns:a16="http://schemas.microsoft.com/office/drawing/2014/main" id="{17443308-AA41-4E74-6792-E4E8BF9D8B6C}"/>
              </a:ext>
            </a:extLst>
          </p:cNvPr>
          <p:cNvSpPr>
            <a:spLocks noGrp="1"/>
          </p:cNvSpPr>
          <p:nvPr>
            <p:ph type="pic" sz="quarter" idx="19"/>
          </p:nvPr>
        </p:nvSpPr>
        <p:spPr>
          <a:xfrm>
            <a:off x="6324600" y="1028850"/>
            <a:ext cx="3873291" cy="3962099"/>
          </a:xfrm>
          <a:prstGeom prst="parallelogram">
            <a:avLst/>
          </a:prstGeom>
        </p:spPr>
        <p:txBody>
          <a:bodyPr tIns="64008" bIns="64008"/>
          <a:lstStyle>
            <a:lvl1pPr marL="0" indent="0">
              <a:buNone/>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5784C3FD-3B12-27B2-A8FB-AC3C6150321D}"/>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36509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dissolv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15" grpId="0" build="p">
        <p:tmplLst>
          <p:tmpl lvl="1">
            <p:tnLst>
              <p:par>
                <p:cTn presetID="9"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Headline and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DB14-9925-5234-1680-EF7F998ACCDE}"/>
              </a:ext>
            </a:extLst>
          </p:cNvPr>
          <p:cNvSpPr>
            <a:spLocks noGrp="1"/>
          </p:cNvSpPr>
          <p:nvPr>
            <p:ph type="title" hasCustomPrompt="1"/>
          </p:nvPr>
        </p:nvSpPr>
        <p:spPr>
          <a:xfrm>
            <a:off x="304800" y="1066801"/>
            <a:ext cx="11576050" cy="990600"/>
          </a:xfrm>
        </p:spPr>
        <p:txBody>
          <a:bodyPr lIns="0" rIns="0" anchor="b"/>
          <a:lstStyle>
            <a:lvl1pPr>
              <a:defRPr sz="3200">
                <a:solidFill>
                  <a:schemeClr val="bg1"/>
                </a:solidFill>
              </a:defRPr>
            </a:lvl1pPr>
          </a:lstStyle>
          <a:p>
            <a:r>
              <a:rPr lang="en-US" dirty="0"/>
              <a:t>Click To Edit Title</a:t>
            </a:r>
          </a:p>
        </p:txBody>
      </p:sp>
      <p:sp>
        <p:nvSpPr>
          <p:cNvPr id="4" name="Text Placeholder 3">
            <a:extLst>
              <a:ext uri="{FF2B5EF4-FFF2-40B4-BE49-F238E27FC236}">
                <a16:creationId xmlns:a16="http://schemas.microsoft.com/office/drawing/2014/main" id="{A2CC1A84-3E58-2D5D-AE01-AF94878EBB47}"/>
              </a:ext>
            </a:extLst>
          </p:cNvPr>
          <p:cNvSpPr>
            <a:spLocks noGrp="1"/>
          </p:cNvSpPr>
          <p:nvPr>
            <p:ph type="body" sz="half" idx="2"/>
          </p:nvPr>
        </p:nvSpPr>
        <p:spPr>
          <a:xfrm>
            <a:off x="301830" y="2209800"/>
            <a:ext cx="5794169" cy="3962400"/>
          </a:xfrm>
        </p:spPr>
        <p:txBody>
          <a:bodyPr lIns="0">
            <a:normAutofit/>
          </a:bodyPr>
          <a:lstStyle>
            <a:lvl1pPr marL="0" indent="0">
              <a:lnSpc>
                <a:spcPct val="125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36D20B4-7678-F0B1-0ACA-7D0FAFDB152F}"/>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3" name="Footer Placeholder 4">
            <a:extLst>
              <a:ext uri="{FF2B5EF4-FFF2-40B4-BE49-F238E27FC236}">
                <a16:creationId xmlns:a16="http://schemas.microsoft.com/office/drawing/2014/main" id="{AE1E899A-2D0A-A319-3D85-A8CE6877343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pic>
        <p:nvPicPr>
          <p:cNvPr id="6" name="Picture 5">
            <a:extLst>
              <a:ext uri="{FF2B5EF4-FFF2-40B4-BE49-F238E27FC236}">
                <a16:creationId xmlns:a16="http://schemas.microsoft.com/office/drawing/2014/main" id="{48D05C6F-B6E6-11BE-EBF2-1AE3DCC242D0}"/>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0334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7C1587-8E43-E102-7FB5-3E4DCC275260}"/>
              </a:ext>
            </a:extLst>
          </p:cNvPr>
          <p:cNvSpPr>
            <a:spLocks noGrp="1"/>
          </p:cNvSpPr>
          <p:nvPr>
            <p:ph type="sldNum" sz="quarter" idx="12"/>
          </p:nvPr>
        </p:nvSpPr>
        <p:spPr/>
        <p:txBody>
          <a:bodyPr/>
          <a:lstStyle/>
          <a:p>
            <a:fld id="{E04BD6D1-CAEC-6E4A-B592-793C335D6FCB}" type="slidenum">
              <a:rPr lang="en-US" smtClean="0"/>
              <a:t>‹#›</a:t>
            </a:fld>
            <a:endParaRPr lang="en-US"/>
          </a:p>
        </p:txBody>
      </p:sp>
      <p:sp>
        <p:nvSpPr>
          <p:cNvPr id="3" name="Footer Placeholder 4">
            <a:extLst>
              <a:ext uri="{FF2B5EF4-FFF2-40B4-BE49-F238E27FC236}">
                <a16:creationId xmlns:a16="http://schemas.microsoft.com/office/drawing/2014/main" id="{6AA9ABAD-2921-BF8B-533B-86DCB4816A6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bg1"/>
                </a:solidFill>
                <a:latin typeface="Manrope" pitchFamily="2" charset="0"/>
              </a:defRPr>
            </a:lvl1pPr>
          </a:lstStyle>
          <a:p>
            <a:r>
              <a:rPr lang="en-US" dirty="0"/>
              <a:t>Change Client Name</a:t>
            </a:r>
          </a:p>
        </p:txBody>
      </p:sp>
      <p:pic>
        <p:nvPicPr>
          <p:cNvPr id="2" name="Picture 1">
            <a:extLst>
              <a:ext uri="{FF2B5EF4-FFF2-40B4-BE49-F238E27FC236}">
                <a16:creationId xmlns:a16="http://schemas.microsoft.com/office/drawing/2014/main" id="{073FB017-0392-7D74-BFE3-03E46131A0A3}"/>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95420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Light Blu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79FAD240-A09D-B02A-7709-84B62E41A12F}"/>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40A98A89-0697-1AC5-A756-87D9A94AA0C4}"/>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324386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 Laven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1B11A898-F335-8BD8-9B90-723E5C0EFB3D}"/>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1FE48ADB-E79B-0CB4-7B1A-E6F8BC2CBD65}"/>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61811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3381698D-3592-74C9-990C-514E2B43A646}"/>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A08D7BEC-3ABC-24EF-8B6F-7F11C8B75E67}"/>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8046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ction Header - Yellow">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C6DBD6DD-956C-EFDD-7387-CFBA0484D339}"/>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0D21A030-BAB9-4AF1-80E9-89D118D074F4}"/>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220467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Medium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8E482155-1922-C91F-B585-090EEA4A7C67}"/>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DDD23FEE-B74F-8CEF-A9BC-26CFAC47ED14}"/>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11416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894-1571-8E6E-2B38-30B20D90E9A1}"/>
              </a:ext>
            </a:extLst>
          </p:cNvPr>
          <p:cNvSpPr>
            <a:spLocks noGrp="1"/>
          </p:cNvSpPr>
          <p:nvPr>
            <p:ph type="title"/>
          </p:nvPr>
        </p:nvSpPr>
        <p:spPr>
          <a:xfrm>
            <a:off x="304800" y="2478088"/>
            <a:ext cx="11042650" cy="2852737"/>
          </a:xfrm>
        </p:spPr>
        <p:txBody>
          <a:bodyPr anchor="b"/>
          <a:lstStyle>
            <a:lvl1pPr algn="l">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99B87-EEB8-7C64-B242-FA25ACA2CB7D}"/>
              </a:ext>
            </a:extLst>
          </p:cNvPr>
          <p:cNvSpPr>
            <a:spLocks noGrp="1"/>
          </p:cNvSpPr>
          <p:nvPr>
            <p:ph type="body" idx="1"/>
          </p:nvPr>
        </p:nvSpPr>
        <p:spPr>
          <a:xfrm>
            <a:off x="311150" y="5357813"/>
            <a:ext cx="11036300" cy="1500187"/>
          </a:xfrm>
        </p:spPr>
        <p:txBody>
          <a:bodyPr/>
          <a:lstStyle>
            <a:lvl1pPr marL="0" indent="0" algn="l">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23522A-0DFE-6FBE-3324-197BB9746679}"/>
              </a:ext>
            </a:extLst>
          </p:cNvPr>
          <p:cNvSpPr>
            <a:spLocks noGrp="1"/>
          </p:cNvSpPr>
          <p:nvPr>
            <p:ph type="sldNum" sz="quarter" idx="12"/>
          </p:nvPr>
        </p:nvSpPr>
        <p:spPr/>
        <p:txBody>
          <a:bodyPr/>
          <a:lstStyle>
            <a:lvl1pPr>
              <a:defRPr>
                <a:solidFill>
                  <a:schemeClr val="bg2"/>
                </a:solidFill>
              </a:defRPr>
            </a:lvl1pPr>
          </a:lstStyle>
          <a:p>
            <a:fld id="{4BED8219-9474-3A48-A247-461931E43143}" type="slidenum">
              <a:rPr lang="en-US" smtClean="0"/>
              <a:t>‹#›</a:t>
            </a:fld>
            <a:endParaRPr lang="en-US"/>
          </a:p>
        </p:txBody>
      </p:sp>
      <p:sp>
        <p:nvSpPr>
          <p:cNvPr id="4" name="Footer Placeholder 4">
            <a:extLst>
              <a:ext uri="{FF2B5EF4-FFF2-40B4-BE49-F238E27FC236}">
                <a16:creationId xmlns:a16="http://schemas.microsoft.com/office/drawing/2014/main" id="{7321316B-4510-DDB9-AC56-669049F8D1F4}"/>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pic>
        <p:nvPicPr>
          <p:cNvPr id="5" name="Picture 4">
            <a:extLst>
              <a:ext uri="{FF2B5EF4-FFF2-40B4-BE49-F238E27FC236}">
                <a16:creationId xmlns:a16="http://schemas.microsoft.com/office/drawing/2014/main" id="{37C6D3C0-7156-209D-13CD-4A64BF2D8990}"/>
              </a:ext>
            </a:extLst>
          </p:cNvPr>
          <p:cNvPicPr>
            <a:picLocks noChangeAspect="1"/>
          </p:cNvPicPr>
          <p:nvPr userDrawn="1"/>
        </p:nvPicPr>
        <p:blipFill>
          <a:blip r:embed="rId2"/>
          <a:stretch>
            <a:fillRect/>
          </a:stretch>
        </p:blipFill>
        <p:spPr>
          <a:xfrm>
            <a:off x="304800" y="315912"/>
            <a:ext cx="1018414" cy="471488"/>
          </a:xfrm>
          <a:prstGeom prst="rect">
            <a:avLst/>
          </a:prstGeom>
        </p:spPr>
      </p:pic>
    </p:spTree>
    <p:extLst>
      <p:ext uri="{BB962C8B-B14F-4D97-AF65-F5344CB8AC3E}">
        <p14:creationId xmlns:p14="http://schemas.microsoft.com/office/powerpoint/2010/main" val="5233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939F0-059E-8746-5E10-CF55AD10A82E}"/>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0F6148-F18F-321D-C99E-A44449C54766}"/>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220CD8F-F9F5-71A6-D473-44B03C73E9E4}"/>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endParaRPr lang="en-US"/>
          </a:p>
        </p:txBody>
      </p:sp>
      <p:sp>
        <p:nvSpPr>
          <p:cNvPr id="6" name="Slide Number Placeholder 5">
            <a:extLst>
              <a:ext uri="{FF2B5EF4-FFF2-40B4-BE49-F238E27FC236}">
                <a16:creationId xmlns:a16="http://schemas.microsoft.com/office/drawing/2014/main" id="{403C58E2-D781-84AB-6BF8-87582C2BCE7A}"/>
              </a:ext>
            </a:extLst>
          </p:cNvPr>
          <p:cNvSpPr>
            <a:spLocks noGrp="1"/>
          </p:cNvSpPr>
          <p:nvPr>
            <p:ph type="sldNum" sz="quarter" idx="4"/>
          </p:nvPr>
        </p:nvSpPr>
        <p:spPr>
          <a:xfrm>
            <a:off x="11353800" y="315912"/>
            <a:ext cx="533400" cy="365125"/>
          </a:xfrm>
          <a:prstGeom prst="rect">
            <a:avLst/>
          </a:prstGeom>
        </p:spPr>
        <p:txBody>
          <a:bodyPr vert="horz" lIns="91440" tIns="45720" rIns="91440" bIns="45720" rtlCol="0" anchor="ctr"/>
          <a:lstStyle>
            <a:lvl1pPr algn="r">
              <a:defRPr sz="1000" b="0" i="0">
                <a:solidFill>
                  <a:schemeClr val="accent6"/>
                </a:solidFill>
                <a:latin typeface="Manrope" pitchFamily="2" charset="0"/>
              </a:defRPr>
            </a:lvl1pPr>
          </a:lstStyle>
          <a:p>
            <a:fld id="{4BED8219-9474-3A48-A247-461931E43143}" type="slidenum">
              <a:rPr lang="en-US" smtClean="0"/>
              <a:t>‹#›</a:t>
            </a:fld>
            <a:endParaRPr lang="en-US"/>
          </a:p>
        </p:txBody>
      </p:sp>
    </p:spTree>
    <p:extLst>
      <p:ext uri="{BB962C8B-B14F-4D97-AF65-F5344CB8AC3E}">
        <p14:creationId xmlns:p14="http://schemas.microsoft.com/office/powerpoint/2010/main" val="1386434704"/>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9" r:id="rId20"/>
  </p:sldLayoutIdLst>
  <p:txStyles>
    <p:titleStyle>
      <a:lvl1pPr algn="l" defTabSz="914400" rtl="0" eaLnBrk="1" latinLnBrk="0" hangingPunct="1">
        <a:lnSpc>
          <a:spcPct val="90000"/>
        </a:lnSpc>
        <a:spcBef>
          <a:spcPct val="0"/>
        </a:spcBef>
        <a:buNone/>
        <a:defRPr sz="4400" b="1" i="0" kern="1200">
          <a:solidFill>
            <a:schemeClr val="tx1"/>
          </a:solidFill>
          <a:latin typeface="Manrop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5" orient="horz" pos="4128">
          <p15:clr>
            <a:srgbClr val="F26B43"/>
          </p15:clr>
        </p15:guide>
        <p15:guide id="6"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939F0-059E-8746-5E10-CF55AD10A82E}"/>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0F6148-F18F-321D-C99E-A44449C54766}"/>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220CD8F-F9F5-71A6-D473-44B03C73E9E4}"/>
              </a:ext>
            </a:extLst>
          </p:cNvPr>
          <p:cNvSpPr>
            <a:spLocks noGrp="1"/>
          </p:cNvSpPr>
          <p:nvPr>
            <p:ph type="ftr" sz="quarter" idx="3"/>
          </p:nvPr>
        </p:nvSpPr>
        <p:spPr>
          <a:xfrm>
            <a:off x="7457408" y="315912"/>
            <a:ext cx="3886200" cy="365125"/>
          </a:xfrm>
          <a:prstGeom prst="rect">
            <a:avLst/>
          </a:prstGeom>
        </p:spPr>
        <p:txBody>
          <a:bodyPr vert="horz" lIns="91440" tIns="45720" rIns="91440" bIns="45720" rtlCol="0" anchor="ctr"/>
          <a:lstStyle>
            <a:lvl1pPr algn="r">
              <a:defRPr sz="1000" b="0" i="0">
                <a:solidFill>
                  <a:schemeClr val="tx2"/>
                </a:solidFill>
                <a:latin typeface="Manrope" pitchFamily="2" charset="0"/>
              </a:defRPr>
            </a:lvl1pPr>
          </a:lstStyle>
          <a:p>
            <a:r>
              <a:rPr lang="en-US" dirty="0"/>
              <a:t>Change Client Name</a:t>
            </a:r>
          </a:p>
        </p:txBody>
      </p:sp>
      <p:sp>
        <p:nvSpPr>
          <p:cNvPr id="6" name="Slide Number Placeholder 5">
            <a:extLst>
              <a:ext uri="{FF2B5EF4-FFF2-40B4-BE49-F238E27FC236}">
                <a16:creationId xmlns:a16="http://schemas.microsoft.com/office/drawing/2014/main" id="{403C58E2-D781-84AB-6BF8-87582C2BCE7A}"/>
              </a:ext>
            </a:extLst>
          </p:cNvPr>
          <p:cNvSpPr>
            <a:spLocks noGrp="1"/>
          </p:cNvSpPr>
          <p:nvPr>
            <p:ph type="sldNum" sz="quarter" idx="4"/>
          </p:nvPr>
        </p:nvSpPr>
        <p:spPr>
          <a:xfrm>
            <a:off x="11353800" y="315912"/>
            <a:ext cx="533400" cy="365125"/>
          </a:xfrm>
          <a:prstGeom prst="rect">
            <a:avLst/>
          </a:prstGeom>
        </p:spPr>
        <p:txBody>
          <a:bodyPr vert="horz" lIns="91440" tIns="45720" rIns="91440" bIns="45720" rtlCol="0" anchor="ctr"/>
          <a:lstStyle>
            <a:lvl1pPr algn="r">
              <a:defRPr sz="1000" b="0" i="0">
                <a:solidFill>
                  <a:schemeClr val="accent6"/>
                </a:solidFill>
                <a:latin typeface="Manrope" pitchFamily="2" charset="0"/>
              </a:defRPr>
            </a:lvl1pPr>
          </a:lstStyle>
          <a:p>
            <a:fld id="{E04BD6D1-CAEC-6E4A-B592-793C335D6FCB}" type="slidenum">
              <a:rPr lang="en-US" smtClean="0"/>
              <a:pPr/>
              <a:t>‹#›</a:t>
            </a:fld>
            <a:endParaRPr lang="en-US" dirty="0"/>
          </a:p>
        </p:txBody>
      </p:sp>
    </p:spTree>
    <p:extLst>
      <p:ext uri="{BB962C8B-B14F-4D97-AF65-F5344CB8AC3E}">
        <p14:creationId xmlns:p14="http://schemas.microsoft.com/office/powerpoint/2010/main" val="32501539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701" r:id="rId16"/>
  </p:sldLayoutIdLst>
  <p:hf hdr="0" dt="0"/>
  <p:txStyles>
    <p:titleStyle>
      <a:lvl1pPr algn="l" defTabSz="914400" rtl="0" eaLnBrk="1" latinLnBrk="0" hangingPunct="1">
        <a:lnSpc>
          <a:spcPct val="90000"/>
        </a:lnSpc>
        <a:spcBef>
          <a:spcPct val="0"/>
        </a:spcBef>
        <a:buNone/>
        <a:defRPr sz="4400" b="1" i="0" kern="1200">
          <a:solidFill>
            <a:schemeClr val="bg1"/>
          </a:solidFill>
          <a:latin typeface="Manrop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5" orient="horz" pos="4128">
          <p15:clr>
            <a:srgbClr val="F26B43"/>
          </p15:clr>
        </p15:guide>
        <p15:guide id="6" orient="horz" pos="1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4986-B033-C494-8E6A-DDB5B7C4C715}"/>
              </a:ext>
            </a:extLst>
          </p:cNvPr>
          <p:cNvSpPr>
            <a:spLocks noGrp="1"/>
          </p:cNvSpPr>
          <p:nvPr>
            <p:ph type="ctrTitle"/>
          </p:nvPr>
        </p:nvSpPr>
        <p:spPr/>
        <p:txBody>
          <a:bodyPr/>
          <a:lstStyle/>
          <a:p>
            <a:r>
              <a:rPr lang="en-US" dirty="0"/>
              <a:t>South Carolina Chamber of Commerce</a:t>
            </a:r>
          </a:p>
        </p:txBody>
      </p:sp>
      <p:sp>
        <p:nvSpPr>
          <p:cNvPr id="3" name="Subtitle 2">
            <a:extLst>
              <a:ext uri="{FF2B5EF4-FFF2-40B4-BE49-F238E27FC236}">
                <a16:creationId xmlns:a16="http://schemas.microsoft.com/office/drawing/2014/main" id="{ED901A6E-DF33-F8F2-84A4-F70724061889}"/>
              </a:ext>
            </a:extLst>
          </p:cNvPr>
          <p:cNvSpPr>
            <a:spLocks noGrp="1"/>
          </p:cNvSpPr>
          <p:nvPr>
            <p:ph type="subTitle" idx="1"/>
          </p:nvPr>
        </p:nvSpPr>
        <p:spPr/>
        <p:txBody>
          <a:bodyPr/>
          <a:lstStyle/>
          <a:p>
            <a:r>
              <a:rPr lang="en-US" dirty="0"/>
              <a:t>Discussion on South Carolina Business Personal Property</a:t>
            </a:r>
          </a:p>
        </p:txBody>
      </p:sp>
    </p:spTree>
    <p:extLst>
      <p:ext uri="{BB962C8B-B14F-4D97-AF65-F5344CB8AC3E}">
        <p14:creationId xmlns:p14="http://schemas.microsoft.com/office/powerpoint/2010/main" val="14531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D0246-3F8A-E9D2-C9B7-6B52BFF5DD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826A10-A1A2-8C56-99AC-2BFDBD6329F8}"/>
              </a:ext>
            </a:extLst>
          </p:cNvPr>
          <p:cNvSpPr>
            <a:spLocks noGrp="1"/>
          </p:cNvSpPr>
          <p:nvPr>
            <p:ph type="title"/>
          </p:nvPr>
        </p:nvSpPr>
        <p:spPr>
          <a:xfrm>
            <a:off x="838200" y="1143000"/>
            <a:ext cx="8129954" cy="1325563"/>
          </a:xfrm>
        </p:spPr>
        <p:txBody>
          <a:bodyPr>
            <a:normAutofit/>
          </a:bodyPr>
          <a:lstStyle/>
          <a:p>
            <a:r>
              <a:rPr lang="en-US" sz="2800" dirty="0"/>
              <a:t>Challenges related to BPP Tax </a:t>
            </a:r>
            <a:r>
              <a:rPr lang="en-US" sz="2000" dirty="0"/>
              <a:t>(continued)</a:t>
            </a:r>
            <a:endParaRPr lang="en-US" sz="2800" dirty="0"/>
          </a:p>
        </p:txBody>
      </p:sp>
      <p:sp>
        <p:nvSpPr>
          <p:cNvPr id="7" name="Content Placeholder 6">
            <a:extLst>
              <a:ext uri="{FF2B5EF4-FFF2-40B4-BE49-F238E27FC236}">
                <a16:creationId xmlns:a16="http://schemas.microsoft.com/office/drawing/2014/main" id="{8433F71E-B1B5-E399-A408-3BD4D9EC568C}"/>
              </a:ext>
            </a:extLst>
          </p:cNvPr>
          <p:cNvSpPr>
            <a:spLocks noGrp="1"/>
          </p:cNvSpPr>
          <p:nvPr>
            <p:ph sz="half" idx="2"/>
          </p:nvPr>
        </p:nvSpPr>
        <p:spPr>
          <a:xfrm>
            <a:off x="838199" y="2285999"/>
            <a:ext cx="4601309" cy="3890963"/>
          </a:xfrm>
        </p:spPr>
        <p:txBody>
          <a:bodyPr>
            <a:normAutofit/>
          </a:bodyPr>
          <a:lstStyle/>
          <a:p>
            <a:r>
              <a:rPr lang="en-US" dirty="0">
                <a:latin typeface="Manrope SemiBold" pitchFamily="2" charset="0"/>
              </a:rPr>
              <a:t>Confusing Millage Rates </a:t>
            </a:r>
          </a:p>
          <a:p>
            <a:pPr lvl="1"/>
            <a:r>
              <a:rPr lang="en-US" dirty="0">
                <a:latin typeface="Manrope SemiBold" pitchFamily="2" charset="0"/>
              </a:rPr>
              <a:t>Millage rates vary county to county</a:t>
            </a:r>
          </a:p>
          <a:p>
            <a:pPr lvl="1"/>
            <a:r>
              <a:rPr lang="en-US" dirty="0">
                <a:latin typeface="Manrope SemiBold" pitchFamily="2" charset="0"/>
              </a:rPr>
              <a:t>Districts in counties will also have different rates</a:t>
            </a:r>
          </a:p>
        </p:txBody>
      </p:sp>
      <p:sp>
        <p:nvSpPr>
          <p:cNvPr id="5" name="Slide Number Placeholder 4">
            <a:extLst>
              <a:ext uri="{FF2B5EF4-FFF2-40B4-BE49-F238E27FC236}">
                <a16:creationId xmlns:a16="http://schemas.microsoft.com/office/drawing/2014/main" id="{F3A5CF55-F06B-97B9-193B-0BC25026F3AA}"/>
              </a:ext>
            </a:extLst>
          </p:cNvPr>
          <p:cNvSpPr>
            <a:spLocks noGrp="1"/>
          </p:cNvSpPr>
          <p:nvPr>
            <p:ph type="sldNum" sz="quarter" idx="12"/>
          </p:nvPr>
        </p:nvSpPr>
        <p:spPr/>
        <p:txBody>
          <a:bodyPr/>
          <a:lstStyle/>
          <a:p>
            <a:fld id="{E04BD6D1-CAEC-6E4A-B592-793C335D6FCB}" type="slidenum">
              <a:rPr lang="en-US" smtClean="0"/>
              <a:t>10</a:t>
            </a:fld>
            <a:endParaRPr lang="en-US"/>
          </a:p>
        </p:txBody>
      </p:sp>
      <p:sp>
        <p:nvSpPr>
          <p:cNvPr id="6" name="Footer Placeholder 5">
            <a:extLst>
              <a:ext uri="{FF2B5EF4-FFF2-40B4-BE49-F238E27FC236}">
                <a16:creationId xmlns:a16="http://schemas.microsoft.com/office/drawing/2014/main" id="{8F461031-65D2-8DAD-BF0E-E5336BD24BBD}"/>
              </a:ext>
            </a:extLst>
          </p:cNvPr>
          <p:cNvSpPr>
            <a:spLocks noGrp="1"/>
          </p:cNvSpPr>
          <p:nvPr>
            <p:ph type="ftr" sz="quarter" idx="3"/>
          </p:nvPr>
        </p:nvSpPr>
        <p:spPr/>
        <p:txBody>
          <a:bodyPr/>
          <a:lstStyle/>
          <a:p>
            <a:r>
              <a:rPr lang="en-US" dirty="0"/>
              <a:t>South Carolina Chamber of Commerce</a:t>
            </a:r>
          </a:p>
        </p:txBody>
      </p:sp>
      <p:pic>
        <p:nvPicPr>
          <p:cNvPr id="8" name="Picture 7" descr="A close-up of a receipt&#10;&#10;AI-generated content may be incorrect.">
            <a:extLst>
              <a:ext uri="{FF2B5EF4-FFF2-40B4-BE49-F238E27FC236}">
                <a16:creationId xmlns:a16="http://schemas.microsoft.com/office/drawing/2014/main" id="{A8011153-90B2-D6E3-3FF5-C2C480ACD4C0}"/>
              </a:ext>
            </a:extLst>
          </p:cNvPr>
          <p:cNvPicPr>
            <a:picLocks noChangeAspect="1"/>
          </p:cNvPicPr>
          <p:nvPr/>
        </p:nvPicPr>
        <p:blipFill>
          <a:blip r:embed="rId2"/>
          <a:srcRect l="50000" t="3248" b="54912"/>
          <a:stretch>
            <a:fillRect/>
          </a:stretch>
        </p:blipFill>
        <p:spPr>
          <a:xfrm>
            <a:off x="5394080" y="2088068"/>
            <a:ext cx="3198935" cy="3464204"/>
          </a:xfrm>
          <a:prstGeom prst="rect">
            <a:avLst/>
          </a:prstGeom>
        </p:spPr>
      </p:pic>
      <p:pic>
        <p:nvPicPr>
          <p:cNvPr id="9" name="Picture 8">
            <a:extLst>
              <a:ext uri="{FF2B5EF4-FFF2-40B4-BE49-F238E27FC236}">
                <a16:creationId xmlns:a16="http://schemas.microsoft.com/office/drawing/2014/main" id="{53BCA679-C000-7CA8-1D63-58814ED9E8FF}"/>
              </a:ext>
            </a:extLst>
          </p:cNvPr>
          <p:cNvPicPr>
            <a:picLocks noChangeAspect="1"/>
          </p:cNvPicPr>
          <p:nvPr/>
        </p:nvPicPr>
        <p:blipFill>
          <a:blip r:embed="rId3"/>
          <a:srcRect t="45418"/>
          <a:stretch>
            <a:fillRect/>
          </a:stretch>
        </p:blipFill>
        <p:spPr>
          <a:xfrm>
            <a:off x="8688177" y="1947396"/>
            <a:ext cx="3094805" cy="4031635"/>
          </a:xfrm>
          <a:prstGeom prst="rect">
            <a:avLst/>
          </a:prstGeom>
        </p:spPr>
      </p:pic>
    </p:spTree>
    <p:extLst>
      <p:ext uri="{BB962C8B-B14F-4D97-AF65-F5344CB8AC3E}">
        <p14:creationId xmlns:p14="http://schemas.microsoft.com/office/powerpoint/2010/main" val="8194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FD64-41A8-9A04-BC41-5C2E0EE25F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BE0DD0-477A-08C3-8B61-54C9C65517E0}"/>
              </a:ext>
            </a:extLst>
          </p:cNvPr>
          <p:cNvSpPr>
            <a:spLocks noGrp="1"/>
          </p:cNvSpPr>
          <p:nvPr>
            <p:ph type="title"/>
          </p:nvPr>
        </p:nvSpPr>
        <p:spPr>
          <a:xfrm>
            <a:off x="838200" y="1143000"/>
            <a:ext cx="8129954" cy="1325563"/>
          </a:xfrm>
        </p:spPr>
        <p:txBody>
          <a:bodyPr>
            <a:normAutofit/>
          </a:bodyPr>
          <a:lstStyle/>
          <a:p>
            <a:r>
              <a:rPr lang="en-US" sz="2800" dirty="0"/>
              <a:t>Challenges related to BPP Tax </a:t>
            </a:r>
            <a:r>
              <a:rPr lang="en-US" sz="2000" dirty="0"/>
              <a:t>(continued)</a:t>
            </a:r>
            <a:endParaRPr lang="en-US" sz="2800" dirty="0"/>
          </a:p>
        </p:txBody>
      </p:sp>
      <p:sp>
        <p:nvSpPr>
          <p:cNvPr id="7" name="Content Placeholder 6">
            <a:extLst>
              <a:ext uri="{FF2B5EF4-FFF2-40B4-BE49-F238E27FC236}">
                <a16:creationId xmlns:a16="http://schemas.microsoft.com/office/drawing/2014/main" id="{320D3900-4460-792F-664E-AF2C89071320}"/>
              </a:ext>
            </a:extLst>
          </p:cNvPr>
          <p:cNvSpPr>
            <a:spLocks noGrp="1"/>
          </p:cNvSpPr>
          <p:nvPr>
            <p:ph sz="half" idx="2"/>
          </p:nvPr>
        </p:nvSpPr>
        <p:spPr>
          <a:xfrm>
            <a:off x="838199" y="2285999"/>
            <a:ext cx="6945923" cy="3890963"/>
          </a:xfrm>
        </p:spPr>
        <p:txBody>
          <a:bodyPr>
            <a:normAutofit/>
          </a:bodyPr>
          <a:lstStyle/>
          <a:p>
            <a:r>
              <a:rPr lang="en-US" dirty="0">
                <a:latin typeface="Manrope SemiBold" pitchFamily="2" charset="0"/>
              </a:rPr>
              <a:t>Penalties &amp; Enforcement</a:t>
            </a:r>
          </a:p>
          <a:p>
            <a:pPr lvl="1"/>
            <a:r>
              <a:rPr lang="en-US" dirty="0">
                <a:latin typeface="Manrope SemiBold" pitchFamily="2" charset="0"/>
              </a:rPr>
              <a:t>10% late penalty</a:t>
            </a:r>
          </a:p>
          <a:p>
            <a:pPr lvl="1"/>
            <a:r>
              <a:rPr lang="en-US" dirty="0">
                <a:latin typeface="Manrope SemiBold" pitchFamily="2" charset="0"/>
              </a:rPr>
              <a:t>Risk of liens</a:t>
            </a:r>
          </a:p>
          <a:p>
            <a:pPr lvl="1"/>
            <a:r>
              <a:rPr lang="en-US" dirty="0">
                <a:latin typeface="Manrope SemiBold" pitchFamily="2" charset="0"/>
              </a:rPr>
              <a:t>Asset seizure</a:t>
            </a:r>
          </a:p>
          <a:p>
            <a:pPr lvl="1"/>
            <a:r>
              <a:rPr lang="en-US" dirty="0">
                <a:latin typeface="Manrope SemiBold" pitchFamily="2" charset="0"/>
              </a:rPr>
              <a:t>Property attachment</a:t>
            </a:r>
          </a:p>
        </p:txBody>
      </p:sp>
      <p:sp>
        <p:nvSpPr>
          <p:cNvPr id="5" name="Slide Number Placeholder 4">
            <a:extLst>
              <a:ext uri="{FF2B5EF4-FFF2-40B4-BE49-F238E27FC236}">
                <a16:creationId xmlns:a16="http://schemas.microsoft.com/office/drawing/2014/main" id="{72F390A3-91E6-A5C1-457F-63F37E5BBF24}"/>
              </a:ext>
            </a:extLst>
          </p:cNvPr>
          <p:cNvSpPr>
            <a:spLocks noGrp="1"/>
          </p:cNvSpPr>
          <p:nvPr>
            <p:ph type="sldNum" sz="quarter" idx="12"/>
          </p:nvPr>
        </p:nvSpPr>
        <p:spPr/>
        <p:txBody>
          <a:bodyPr/>
          <a:lstStyle/>
          <a:p>
            <a:fld id="{E04BD6D1-CAEC-6E4A-B592-793C335D6FCB}" type="slidenum">
              <a:rPr lang="en-US" smtClean="0"/>
              <a:t>11</a:t>
            </a:fld>
            <a:endParaRPr lang="en-US"/>
          </a:p>
        </p:txBody>
      </p:sp>
      <p:sp>
        <p:nvSpPr>
          <p:cNvPr id="6" name="Footer Placeholder 5">
            <a:extLst>
              <a:ext uri="{FF2B5EF4-FFF2-40B4-BE49-F238E27FC236}">
                <a16:creationId xmlns:a16="http://schemas.microsoft.com/office/drawing/2014/main" id="{748F9119-9FA2-1C3D-0D15-907695E444FD}"/>
              </a:ext>
            </a:extLst>
          </p:cNvPr>
          <p:cNvSpPr>
            <a:spLocks noGrp="1"/>
          </p:cNvSpPr>
          <p:nvPr>
            <p:ph type="ftr" sz="quarter" idx="3"/>
          </p:nvPr>
        </p:nvSpPr>
        <p:spPr/>
        <p:txBody>
          <a:bodyPr/>
          <a:lstStyle/>
          <a:p>
            <a:r>
              <a:rPr lang="en-US" dirty="0"/>
              <a:t>South Carolina Chamber of Commerce</a:t>
            </a:r>
          </a:p>
        </p:txBody>
      </p:sp>
    </p:spTree>
    <p:extLst>
      <p:ext uri="{BB962C8B-B14F-4D97-AF65-F5344CB8AC3E}">
        <p14:creationId xmlns:p14="http://schemas.microsoft.com/office/powerpoint/2010/main" val="346525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A7A0-DEE9-A0BB-E76A-519B1D7F67EA}"/>
              </a:ext>
            </a:extLst>
          </p:cNvPr>
          <p:cNvSpPr>
            <a:spLocks noGrp="1"/>
          </p:cNvSpPr>
          <p:nvPr>
            <p:ph type="title"/>
          </p:nvPr>
        </p:nvSpPr>
        <p:spPr/>
        <p:txBody>
          <a:bodyPr>
            <a:normAutofit/>
          </a:bodyPr>
          <a:lstStyle/>
          <a:p>
            <a:r>
              <a:rPr lang="en-US" sz="5400" dirty="0"/>
              <a:t>Business Personal Property Tax</a:t>
            </a:r>
          </a:p>
        </p:txBody>
      </p:sp>
      <p:sp>
        <p:nvSpPr>
          <p:cNvPr id="4" name="Slide Number Placeholder 3">
            <a:extLst>
              <a:ext uri="{FF2B5EF4-FFF2-40B4-BE49-F238E27FC236}">
                <a16:creationId xmlns:a16="http://schemas.microsoft.com/office/drawing/2014/main" id="{2AE2E4AE-439D-E046-878E-C3EE7BCD696B}"/>
              </a:ext>
            </a:extLst>
          </p:cNvPr>
          <p:cNvSpPr>
            <a:spLocks noGrp="1"/>
          </p:cNvSpPr>
          <p:nvPr>
            <p:ph type="sldNum" sz="quarter" idx="12"/>
          </p:nvPr>
        </p:nvSpPr>
        <p:spPr/>
        <p:txBody>
          <a:bodyPr/>
          <a:lstStyle/>
          <a:p>
            <a:fld id="{E04BD6D1-CAEC-6E4A-B592-793C335D6FCB}" type="slidenum">
              <a:rPr lang="en-US" smtClean="0"/>
              <a:pPr/>
              <a:t>2</a:t>
            </a:fld>
            <a:endParaRPr lang="en-US" dirty="0"/>
          </a:p>
        </p:txBody>
      </p:sp>
      <p:sp>
        <p:nvSpPr>
          <p:cNvPr id="5" name="Footer Placeholder 4">
            <a:extLst>
              <a:ext uri="{FF2B5EF4-FFF2-40B4-BE49-F238E27FC236}">
                <a16:creationId xmlns:a16="http://schemas.microsoft.com/office/drawing/2014/main" id="{03E114F6-DD03-91B0-3D49-E00499F473E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anrope" pitchFamily="2" charset="0"/>
                <a:ea typeface="+mn-ea"/>
                <a:cs typeface="+mn-cs"/>
              </a:rPr>
              <a:t>South Carolina Chamber of Commerce</a:t>
            </a:r>
          </a:p>
        </p:txBody>
      </p:sp>
    </p:spTree>
    <p:extLst>
      <p:ext uri="{BB962C8B-B14F-4D97-AF65-F5344CB8AC3E}">
        <p14:creationId xmlns:p14="http://schemas.microsoft.com/office/powerpoint/2010/main" val="334423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9C76-D1C7-F2F1-5773-550B7ED11966}"/>
              </a:ext>
            </a:extLst>
          </p:cNvPr>
          <p:cNvSpPr>
            <a:spLocks noGrp="1"/>
          </p:cNvSpPr>
          <p:nvPr>
            <p:ph type="title"/>
          </p:nvPr>
        </p:nvSpPr>
        <p:spPr/>
        <p:txBody>
          <a:bodyPr/>
          <a:lstStyle/>
          <a:p>
            <a:r>
              <a:rPr lang="en-US" dirty="0"/>
              <a:t>What is Business Personal Property(BPP)?</a:t>
            </a:r>
          </a:p>
        </p:txBody>
      </p:sp>
      <p:sp>
        <p:nvSpPr>
          <p:cNvPr id="3" name="Content Placeholder 2">
            <a:extLst>
              <a:ext uri="{FF2B5EF4-FFF2-40B4-BE49-F238E27FC236}">
                <a16:creationId xmlns:a16="http://schemas.microsoft.com/office/drawing/2014/main" id="{1F73C28E-2FB4-832C-BA93-6EBF650D798B}"/>
              </a:ext>
            </a:extLst>
          </p:cNvPr>
          <p:cNvSpPr>
            <a:spLocks noGrp="1"/>
          </p:cNvSpPr>
          <p:nvPr>
            <p:ph idx="1"/>
          </p:nvPr>
        </p:nvSpPr>
        <p:spPr/>
        <p:txBody>
          <a:bodyPr/>
          <a:lstStyle/>
          <a:p>
            <a:pPr>
              <a:lnSpc>
                <a:spcPct val="120000"/>
              </a:lnSpc>
            </a:pPr>
            <a:r>
              <a:rPr lang="en-US" dirty="0">
                <a:latin typeface="Manrope SemiBold" pitchFamily="2" charset="0"/>
              </a:rPr>
              <a:t>Depreciable property owned and actively used in operating a business in South Carolina.</a:t>
            </a:r>
          </a:p>
          <a:p>
            <a:pPr lvl="1">
              <a:lnSpc>
                <a:spcPct val="120000"/>
              </a:lnSpc>
            </a:pPr>
            <a:r>
              <a:rPr lang="en-US" dirty="0">
                <a:latin typeface="Manrope SemiBold" pitchFamily="2" charset="0"/>
              </a:rPr>
              <a:t>Examples: equipment, fixtures, and furniture</a:t>
            </a:r>
          </a:p>
          <a:p>
            <a:pPr>
              <a:lnSpc>
                <a:spcPct val="120000"/>
              </a:lnSpc>
            </a:pPr>
            <a:r>
              <a:rPr lang="en-US" dirty="0">
                <a:latin typeface="Manrope SemiBold" pitchFamily="2" charset="0"/>
              </a:rPr>
              <a:t>Excluded from BPP taxation are non-depreciable and real property items</a:t>
            </a:r>
          </a:p>
          <a:p>
            <a:pPr lvl="1">
              <a:lnSpc>
                <a:spcPct val="120000"/>
              </a:lnSpc>
            </a:pPr>
            <a:r>
              <a:rPr lang="en-US" dirty="0">
                <a:latin typeface="Manrope SemiBold" pitchFamily="2" charset="0"/>
              </a:rPr>
              <a:t>Examples:  inventory and intangible assets </a:t>
            </a:r>
          </a:p>
          <a:p>
            <a:pPr>
              <a:lnSpc>
                <a:spcPct val="120000"/>
              </a:lnSpc>
            </a:pPr>
            <a:r>
              <a:rPr lang="en-US" dirty="0">
                <a:latin typeface="Manrope SemiBold" pitchFamily="2" charset="0"/>
              </a:rPr>
              <a:t>Personal property is generally reported separately from land and buildings</a:t>
            </a:r>
          </a:p>
        </p:txBody>
      </p:sp>
      <p:sp>
        <p:nvSpPr>
          <p:cNvPr id="4" name="Footer Placeholder 5">
            <a:extLst>
              <a:ext uri="{FF2B5EF4-FFF2-40B4-BE49-F238E27FC236}">
                <a16:creationId xmlns:a16="http://schemas.microsoft.com/office/drawing/2014/main" id="{999D61F4-6A15-5F7B-9F21-55654CAFBAE6}"/>
              </a:ext>
            </a:extLst>
          </p:cNvPr>
          <p:cNvSpPr>
            <a:spLocks noGrp="1"/>
          </p:cNvSpPr>
          <p:nvPr>
            <p:ph type="ftr" sz="quarter" idx="3"/>
          </p:nvPr>
        </p:nvSpPr>
        <p:spPr>
          <a:xfrm>
            <a:off x="7457408" y="315912"/>
            <a:ext cx="3886200" cy="365125"/>
          </a:xfrm>
        </p:spPr>
        <p:txBody>
          <a:bodyPr/>
          <a:lstStyle/>
          <a:p>
            <a:r>
              <a:rPr lang="en-US" dirty="0"/>
              <a:t>South Carolina Chamber of Commerce</a:t>
            </a:r>
          </a:p>
        </p:txBody>
      </p:sp>
    </p:spTree>
    <p:extLst>
      <p:ext uri="{BB962C8B-B14F-4D97-AF65-F5344CB8AC3E}">
        <p14:creationId xmlns:p14="http://schemas.microsoft.com/office/powerpoint/2010/main" val="209812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9C88-11D2-D694-B9E1-8D38355CA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239AC-D1CA-688C-07D9-F7EA68ECA0AA}"/>
              </a:ext>
            </a:extLst>
          </p:cNvPr>
          <p:cNvSpPr>
            <a:spLocks noGrp="1"/>
          </p:cNvSpPr>
          <p:nvPr>
            <p:ph type="title"/>
          </p:nvPr>
        </p:nvSpPr>
        <p:spPr/>
        <p:txBody>
          <a:bodyPr/>
          <a:lstStyle/>
          <a:p>
            <a:r>
              <a:rPr lang="en-US" dirty="0"/>
              <a:t>Business Personal Property Taxation in SC</a:t>
            </a:r>
          </a:p>
        </p:txBody>
      </p:sp>
      <p:sp>
        <p:nvSpPr>
          <p:cNvPr id="3" name="Content Placeholder 2">
            <a:extLst>
              <a:ext uri="{FF2B5EF4-FFF2-40B4-BE49-F238E27FC236}">
                <a16:creationId xmlns:a16="http://schemas.microsoft.com/office/drawing/2014/main" id="{C244E38C-62A1-3690-2E48-3A8FAEEC322A}"/>
              </a:ext>
            </a:extLst>
          </p:cNvPr>
          <p:cNvSpPr>
            <a:spLocks noGrp="1"/>
          </p:cNvSpPr>
          <p:nvPr>
            <p:ph idx="1"/>
          </p:nvPr>
        </p:nvSpPr>
        <p:spPr/>
        <p:txBody>
          <a:bodyPr>
            <a:normAutofit fontScale="85000" lnSpcReduction="10000"/>
          </a:bodyPr>
          <a:lstStyle/>
          <a:p>
            <a:pPr>
              <a:lnSpc>
                <a:spcPct val="125000"/>
              </a:lnSpc>
            </a:pPr>
            <a:r>
              <a:rPr lang="en-US" dirty="0">
                <a:latin typeface="Manrope Medium" pitchFamily="2" charset="0"/>
              </a:rPr>
              <a:t>Assets are taxed annually based on depreciated value</a:t>
            </a:r>
          </a:p>
          <a:p>
            <a:pPr>
              <a:lnSpc>
                <a:spcPct val="125000"/>
              </a:lnSpc>
            </a:pPr>
            <a:r>
              <a:rPr lang="en-US" dirty="0">
                <a:latin typeface="Manrope Medium" pitchFamily="2" charset="0"/>
              </a:rPr>
              <a:t>Net Depreciated Value is calculated using federal depreciation tables and SC-specific rules</a:t>
            </a:r>
          </a:p>
          <a:p>
            <a:pPr lvl="1">
              <a:lnSpc>
                <a:spcPct val="125000"/>
              </a:lnSpc>
            </a:pPr>
            <a:r>
              <a:rPr lang="en-US" dirty="0">
                <a:latin typeface="Manrope Medium" pitchFamily="2" charset="0"/>
              </a:rPr>
              <a:t>Minimum 10% of original cost must remain (no full depreciation in SC)</a:t>
            </a:r>
          </a:p>
          <a:p>
            <a:pPr lvl="1">
              <a:lnSpc>
                <a:spcPct val="125000"/>
              </a:lnSpc>
            </a:pPr>
            <a:r>
              <a:rPr lang="en-US" dirty="0">
                <a:latin typeface="Manrope Medium" pitchFamily="2" charset="0"/>
              </a:rPr>
              <a:t>Companies must keep multiple detailed depreciation records (Federal, State and BPP)</a:t>
            </a:r>
          </a:p>
          <a:p>
            <a:pPr lvl="1">
              <a:lnSpc>
                <a:spcPct val="125000"/>
              </a:lnSpc>
            </a:pPr>
            <a:r>
              <a:rPr lang="en-US" dirty="0">
                <a:latin typeface="Manrope Medium" pitchFamily="2" charset="0"/>
              </a:rPr>
              <a:t>Must keep physical track of all fixed assets for abandonment </a:t>
            </a:r>
            <a:r>
              <a:rPr lang="en-US">
                <a:latin typeface="Manrope Medium" pitchFamily="2" charset="0"/>
              </a:rPr>
              <a:t>and disposal</a:t>
            </a:r>
            <a:endParaRPr lang="en-US" dirty="0">
              <a:latin typeface="Manrope Medium" pitchFamily="2" charset="0"/>
            </a:endParaRPr>
          </a:p>
          <a:p>
            <a:pPr>
              <a:lnSpc>
                <a:spcPct val="125000"/>
              </a:lnSpc>
            </a:pPr>
            <a:r>
              <a:rPr lang="en-US" dirty="0">
                <a:latin typeface="Manrope Medium" pitchFamily="2" charset="0"/>
              </a:rPr>
              <a:t>Assessment Value = Net Depreciated Value × 10.5%.</a:t>
            </a:r>
          </a:p>
          <a:p>
            <a:pPr>
              <a:lnSpc>
                <a:spcPct val="125000"/>
              </a:lnSpc>
            </a:pPr>
            <a:r>
              <a:rPr lang="en-US" dirty="0">
                <a:latin typeface="Manrope Medium" pitchFamily="2" charset="0"/>
              </a:rPr>
              <a:t>Tax Due = Assessment Value × local millage rate </a:t>
            </a:r>
          </a:p>
          <a:p>
            <a:pPr lvl="1">
              <a:lnSpc>
                <a:spcPct val="125000"/>
              </a:lnSpc>
            </a:pPr>
            <a:r>
              <a:rPr lang="en-US" dirty="0">
                <a:latin typeface="Manrope Medium" pitchFamily="2" charset="0"/>
              </a:rPr>
              <a:t>Millage rate varies by county and district</a:t>
            </a:r>
          </a:p>
        </p:txBody>
      </p:sp>
      <p:sp>
        <p:nvSpPr>
          <p:cNvPr id="4" name="Footer Placeholder 5">
            <a:extLst>
              <a:ext uri="{FF2B5EF4-FFF2-40B4-BE49-F238E27FC236}">
                <a16:creationId xmlns:a16="http://schemas.microsoft.com/office/drawing/2014/main" id="{0B661FD8-378D-4D69-431A-A82ECDA3E378}"/>
              </a:ext>
            </a:extLst>
          </p:cNvPr>
          <p:cNvSpPr>
            <a:spLocks noGrp="1"/>
          </p:cNvSpPr>
          <p:nvPr>
            <p:ph type="ftr" sz="quarter" idx="3"/>
          </p:nvPr>
        </p:nvSpPr>
        <p:spPr>
          <a:xfrm>
            <a:off x="7457408" y="315912"/>
            <a:ext cx="3886200" cy="365125"/>
          </a:xfrm>
        </p:spPr>
        <p:txBody>
          <a:bodyPr/>
          <a:lstStyle/>
          <a:p>
            <a:r>
              <a:rPr lang="en-US" dirty="0"/>
              <a:t>South Carolina Chamber of Commerce</a:t>
            </a:r>
          </a:p>
        </p:txBody>
      </p:sp>
    </p:spTree>
    <p:extLst>
      <p:ext uri="{BB962C8B-B14F-4D97-AF65-F5344CB8AC3E}">
        <p14:creationId xmlns:p14="http://schemas.microsoft.com/office/powerpoint/2010/main" val="27790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E7E15-B436-2812-E6B3-3BC555DE7C2D}"/>
              </a:ext>
            </a:extLst>
          </p:cNvPr>
          <p:cNvSpPr>
            <a:spLocks noGrp="1"/>
          </p:cNvSpPr>
          <p:nvPr>
            <p:ph type="title"/>
          </p:nvPr>
        </p:nvSpPr>
        <p:spPr/>
        <p:txBody>
          <a:bodyPr/>
          <a:lstStyle/>
          <a:p>
            <a:r>
              <a:rPr lang="en-US" dirty="0"/>
              <a:t>Filing Requirements</a:t>
            </a:r>
          </a:p>
        </p:txBody>
      </p:sp>
      <p:sp>
        <p:nvSpPr>
          <p:cNvPr id="4" name="Text Placeholder 3">
            <a:extLst>
              <a:ext uri="{FF2B5EF4-FFF2-40B4-BE49-F238E27FC236}">
                <a16:creationId xmlns:a16="http://schemas.microsoft.com/office/drawing/2014/main" id="{BB7389F6-5FE3-60CE-FF2A-731992B37153}"/>
              </a:ext>
            </a:extLst>
          </p:cNvPr>
          <p:cNvSpPr>
            <a:spLocks noGrp="1"/>
          </p:cNvSpPr>
          <p:nvPr>
            <p:ph type="body" sz="half" idx="2"/>
          </p:nvPr>
        </p:nvSpPr>
        <p:spPr>
          <a:xfrm>
            <a:off x="304800" y="2667000"/>
            <a:ext cx="5791199" cy="3505200"/>
          </a:xfrm>
        </p:spPr>
        <p:txBody>
          <a:bodyPr>
            <a:normAutofit fontScale="77500" lnSpcReduction="20000"/>
          </a:bodyPr>
          <a:lstStyle/>
          <a:p>
            <a:pPr marL="285750" indent="-285750">
              <a:buFont typeface="Arial" panose="020B0604020202020204" pitchFamily="34" charset="0"/>
              <a:buChar char="•"/>
            </a:pPr>
            <a:r>
              <a:rPr lang="en-US" sz="2400" b="1" dirty="0">
                <a:latin typeface="Manrope SemiBold" pitchFamily="2" charset="0"/>
              </a:rPr>
              <a:t>Who: </a:t>
            </a:r>
            <a:r>
              <a:rPr lang="en-US" sz="2400" dirty="0">
                <a:latin typeface="Manrope SemiBold" pitchFamily="2" charset="0"/>
              </a:rPr>
              <a:t>All businesses that own personal property operating in SC</a:t>
            </a:r>
          </a:p>
          <a:p>
            <a:pPr marL="285750" indent="-285750">
              <a:buFont typeface="Arial" panose="020B0604020202020204" pitchFamily="34" charset="0"/>
              <a:buChar char="•"/>
            </a:pPr>
            <a:r>
              <a:rPr lang="en-US" sz="2400" b="1" dirty="0">
                <a:latin typeface="Manrope SemiBold" pitchFamily="2" charset="0"/>
              </a:rPr>
              <a:t>What</a:t>
            </a:r>
            <a:r>
              <a:rPr lang="en-US" sz="2400" dirty="0">
                <a:latin typeface="Manrope SemiBold" pitchFamily="2" charset="0"/>
              </a:rPr>
              <a:t>:  Applicable “Business Personal Property Return” Form  </a:t>
            </a:r>
            <a:r>
              <a:rPr lang="en-US" sz="2000" dirty="0">
                <a:latin typeface="Manrope SemiBold" pitchFamily="2" charset="0"/>
              </a:rPr>
              <a:t>(PT-100 pictured right)</a:t>
            </a:r>
          </a:p>
          <a:p>
            <a:pPr marL="285750" indent="-285750">
              <a:buFont typeface="Arial" panose="020B0604020202020204" pitchFamily="34" charset="0"/>
              <a:buChar char="•"/>
            </a:pPr>
            <a:r>
              <a:rPr lang="en-US" sz="2400" b="1" dirty="0">
                <a:latin typeface="Manrope SemiBold" pitchFamily="2" charset="0"/>
              </a:rPr>
              <a:t>When</a:t>
            </a:r>
            <a:r>
              <a:rPr lang="en-US" sz="2400" dirty="0">
                <a:latin typeface="Manrope SemiBold" pitchFamily="2" charset="0"/>
              </a:rPr>
              <a:t>: Last day of the 4th month after  year- end, April 30</a:t>
            </a:r>
            <a:r>
              <a:rPr lang="en-US" sz="2400" baseline="30000" dirty="0">
                <a:latin typeface="Manrope SemiBold" pitchFamily="2" charset="0"/>
              </a:rPr>
              <a:t>th</a:t>
            </a:r>
            <a:r>
              <a:rPr lang="en-US" sz="2400" dirty="0">
                <a:latin typeface="Manrope SemiBold" pitchFamily="2" charset="0"/>
              </a:rPr>
              <a:t> if calendar year end 12/31.</a:t>
            </a:r>
          </a:p>
          <a:p>
            <a:pPr marL="285750" indent="-285750">
              <a:buFont typeface="Arial" panose="020B0604020202020204" pitchFamily="34" charset="0"/>
              <a:buChar char="•"/>
            </a:pPr>
            <a:r>
              <a:rPr lang="en-US" sz="2400" dirty="0">
                <a:latin typeface="Manrope SemiBold" pitchFamily="2" charset="0"/>
              </a:rPr>
              <a:t>Where:  File tax return with the SC Department of Revenue or  county,  depending on industry classification.  File property tax return electronically on-line or by paper.</a:t>
            </a:r>
          </a:p>
        </p:txBody>
      </p:sp>
      <p:sp>
        <p:nvSpPr>
          <p:cNvPr id="5" name="Slide Number Placeholder 4">
            <a:extLst>
              <a:ext uri="{FF2B5EF4-FFF2-40B4-BE49-F238E27FC236}">
                <a16:creationId xmlns:a16="http://schemas.microsoft.com/office/drawing/2014/main" id="{C34D3A77-9146-11B5-99BE-5E91985308A9}"/>
              </a:ext>
            </a:extLst>
          </p:cNvPr>
          <p:cNvSpPr>
            <a:spLocks noGrp="1"/>
          </p:cNvSpPr>
          <p:nvPr>
            <p:ph type="sldNum" sz="quarter" idx="12"/>
          </p:nvPr>
        </p:nvSpPr>
        <p:spPr/>
        <p:txBody>
          <a:bodyPr/>
          <a:lstStyle/>
          <a:p>
            <a:fld id="{E04BD6D1-CAEC-6E4A-B592-793C335D6FCB}" type="slidenum">
              <a:rPr lang="en-US" smtClean="0"/>
              <a:t>5</a:t>
            </a:fld>
            <a:endParaRPr lang="en-US"/>
          </a:p>
        </p:txBody>
      </p:sp>
      <p:sp>
        <p:nvSpPr>
          <p:cNvPr id="6" name="Footer Placeholder 5">
            <a:extLst>
              <a:ext uri="{FF2B5EF4-FFF2-40B4-BE49-F238E27FC236}">
                <a16:creationId xmlns:a16="http://schemas.microsoft.com/office/drawing/2014/main" id="{19EEA100-D82C-FCDD-FC1B-050ABD4CD06D}"/>
              </a:ext>
            </a:extLst>
          </p:cNvPr>
          <p:cNvSpPr>
            <a:spLocks noGrp="1"/>
          </p:cNvSpPr>
          <p:nvPr>
            <p:ph type="ftr" sz="quarter" idx="3"/>
          </p:nvPr>
        </p:nvSpPr>
        <p:spPr/>
        <p:txBody>
          <a:bodyPr/>
          <a:lstStyle/>
          <a:p>
            <a:r>
              <a:rPr lang="en-US" dirty="0"/>
              <a:t>South Carolina Chamber of Commerce</a:t>
            </a:r>
          </a:p>
        </p:txBody>
      </p:sp>
      <p:pic>
        <p:nvPicPr>
          <p:cNvPr id="10" name="Picture 9" descr="A close-up of a form&#10;&#10;AI-generated content may be incorrect.">
            <a:extLst>
              <a:ext uri="{FF2B5EF4-FFF2-40B4-BE49-F238E27FC236}">
                <a16:creationId xmlns:a16="http://schemas.microsoft.com/office/drawing/2014/main" id="{5DD225BD-4D9D-CFEE-59C6-548A28EFA2A6}"/>
              </a:ext>
            </a:extLst>
          </p:cNvPr>
          <p:cNvPicPr>
            <a:picLocks noChangeAspect="1"/>
          </p:cNvPicPr>
          <p:nvPr/>
        </p:nvPicPr>
        <p:blipFill>
          <a:blip r:embed="rId2"/>
          <a:stretch>
            <a:fillRect/>
          </a:stretch>
        </p:blipFill>
        <p:spPr>
          <a:xfrm>
            <a:off x="7140352" y="732692"/>
            <a:ext cx="4203256" cy="5439508"/>
          </a:xfrm>
          <a:prstGeom prst="rect">
            <a:avLst/>
          </a:prstGeom>
        </p:spPr>
      </p:pic>
    </p:spTree>
    <p:extLst>
      <p:ext uri="{BB962C8B-B14F-4D97-AF65-F5344CB8AC3E}">
        <p14:creationId xmlns:p14="http://schemas.microsoft.com/office/powerpoint/2010/main" val="4630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BD91-5D66-59D7-7B88-FF02EA64EDEA}"/>
              </a:ext>
            </a:extLst>
          </p:cNvPr>
          <p:cNvSpPr>
            <a:spLocks noGrp="1"/>
          </p:cNvSpPr>
          <p:nvPr>
            <p:ph type="title"/>
          </p:nvPr>
        </p:nvSpPr>
        <p:spPr/>
        <p:txBody>
          <a:bodyPr/>
          <a:lstStyle/>
          <a:p>
            <a:r>
              <a:rPr lang="en-US" dirty="0"/>
              <a:t>BPP Put Into Perspective</a:t>
            </a:r>
          </a:p>
        </p:txBody>
      </p:sp>
      <p:sp>
        <p:nvSpPr>
          <p:cNvPr id="5" name="Slide Number Placeholder 3">
            <a:extLst>
              <a:ext uri="{FF2B5EF4-FFF2-40B4-BE49-F238E27FC236}">
                <a16:creationId xmlns:a16="http://schemas.microsoft.com/office/drawing/2014/main" id="{D0315570-0C47-8750-A0EC-83F96CED77AF}"/>
              </a:ext>
            </a:extLst>
          </p:cNvPr>
          <p:cNvSpPr>
            <a:spLocks noGrp="1"/>
          </p:cNvSpPr>
          <p:nvPr>
            <p:ph type="sldNum" sz="quarter" idx="12"/>
          </p:nvPr>
        </p:nvSpPr>
        <p:spPr>
          <a:xfrm>
            <a:off x="11353800" y="315912"/>
            <a:ext cx="533400" cy="365125"/>
          </a:xfrm>
        </p:spPr>
        <p:txBody>
          <a:bodyPr/>
          <a:lstStyle/>
          <a:p>
            <a:fld id="{E04BD6D1-CAEC-6E4A-B592-793C335D6FCB}" type="slidenum">
              <a:rPr lang="en-US" smtClean="0"/>
              <a:pPr/>
              <a:t>6</a:t>
            </a:fld>
            <a:endParaRPr lang="en-US" dirty="0"/>
          </a:p>
        </p:txBody>
      </p:sp>
      <p:sp>
        <p:nvSpPr>
          <p:cNvPr id="6" name="Footer Placeholder 4">
            <a:extLst>
              <a:ext uri="{FF2B5EF4-FFF2-40B4-BE49-F238E27FC236}">
                <a16:creationId xmlns:a16="http://schemas.microsoft.com/office/drawing/2014/main" id="{ED554704-CBFF-C517-AB24-01EEE7F252C5}"/>
              </a:ext>
            </a:extLst>
          </p:cNvPr>
          <p:cNvSpPr>
            <a:spLocks noGrp="1"/>
          </p:cNvSpPr>
          <p:nvPr>
            <p:ph type="ftr" sz="quarter" idx="3"/>
          </p:nvPr>
        </p:nvSpPr>
        <p:spPr>
          <a:xfrm>
            <a:off x="7457408" y="315912"/>
            <a:ext cx="3886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anrope" pitchFamily="2" charset="0"/>
                <a:ea typeface="+mn-ea"/>
                <a:cs typeface="+mn-cs"/>
              </a:rPr>
              <a:t>South Carolina Chamber of Commerce</a:t>
            </a:r>
          </a:p>
        </p:txBody>
      </p:sp>
    </p:spTree>
    <p:extLst>
      <p:ext uri="{BB962C8B-B14F-4D97-AF65-F5344CB8AC3E}">
        <p14:creationId xmlns:p14="http://schemas.microsoft.com/office/powerpoint/2010/main" val="415091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ellow forklift truck with a container&#10;&#10;AI-generated content may be incorrect.">
            <a:extLst>
              <a:ext uri="{FF2B5EF4-FFF2-40B4-BE49-F238E27FC236}">
                <a16:creationId xmlns:a16="http://schemas.microsoft.com/office/drawing/2014/main" id="{7B733CA0-CF2D-954B-5EEE-454A539B1A5C}"/>
              </a:ext>
            </a:extLst>
          </p:cNvPr>
          <p:cNvPicPr>
            <a:picLocks noGrp="1" noChangeAspect="1"/>
          </p:cNvPicPr>
          <p:nvPr>
            <p:ph type="chart" sz="quarter" idx="19"/>
          </p:nvPr>
        </p:nvPicPr>
        <p:blipFill>
          <a:blip r:embed="rId2"/>
          <a:stretch>
            <a:fillRect/>
          </a:stretch>
        </p:blipFill>
        <p:spPr>
          <a:xfrm>
            <a:off x="6629400" y="1767840"/>
            <a:ext cx="4724400" cy="3779520"/>
          </a:xfrm>
        </p:spPr>
      </p:pic>
      <p:sp>
        <p:nvSpPr>
          <p:cNvPr id="2" name="Title 1">
            <a:extLst>
              <a:ext uri="{FF2B5EF4-FFF2-40B4-BE49-F238E27FC236}">
                <a16:creationId xmlns:a16="http://schemas.microsoft.com/office/drawing/2014/main" id="{AB1F29E2-0F3C-5E4D-9B08-9DFD883C91D0}"/>
              </a:ext>
            </a:extLst>
          </p:cNvPr>
          <p:cNvSpPr>
            <a:spLocks noGrp="1"/>
          </p:cNvSpPr>
          <p:nvPr>
            <p:ph type="title"/>
          </p:nvPr>
        </p:nvSpPr>
        <p:spPr/>
        <p:txBody>
          <a:bodyPr/>
          <a:lstStyle/>
          <a:p>
            <a:r>
              <a:rPr lang="en-US" dirty="0"/>
              <a:t>BPP Tax Illustrated</a:t>
            </a:r>
          </a:p>
        </p:txBody>
      </p:sp>
      <p:sp>
        <p:nvSpPr>
          <p:cNvPr id="3" name="Content Placeholder 2">
            <a:extLst>
              <a:ext uri="{FF2B5EF4-FFF2-40B4-BE49-F238E27FC236}">
                <a16:creationId xmlns:a16="http://schemas.microsoft.com/office/drawing/2014/main" id="{6C4EC8F4-BDC3-BA02-BB04-C5CB7F00AF3F}"/>
              </a:ext>
            </a:extLst>
          </p:cNvPr>
          <p:cNvSpPr>
            <a:spLocks noGrp="1"/>
          </p:cNvSpPr>
          <p:nvPr>
            <p:ph type="body" sz="half" idx="2"/>
          </p:nvPr>
        </p:nvSpPr>
        <p:spPr>
          <a:xfrm>
            <a:off x="304800" y="2868637"/>
            <a:ext cx="5794169" cy="2743200"/>
          </a:xfrm>
        </p:spPr>
        <p:txBody>
          <a:bodyPr>
            <a:normAutofit fontScale="92500" lnSpcReduction="20000"/>
          </a:bodyPr>
          <a:lstStyle/>
          <a:p>
            <a:r>
              <a:rPr lang="en-US" sz="1800" dirty="0">
                <a:latin typeface="Manrope SemiBold" pitchFamily="2" charset="0"/>
              </a:rPr>
              <a:t>A Forklift or business equipment  is placed in service in 2017</a:t>
            </a:r>
          </a:p>
          <a:p>
            <a:pPr marL="285750" indent="-285750">
              <a:buFont typeface="Arial" panose="020B0604020202020204" pitchFamily="34" charset="0"/>
              <a:buChar char="•"/>
            </a:pPr>
            <a:r>
              <a:rPr lang="en-US" sz="1800" dirty="0">
                <a:latin typeface="Manrope SemiBold" pitchFamily="2" charset="0"/>
              </a:rPr>
              <a:t>Cost is $100,000</a:t>
            </a:r>
          </a:p>
          <a:p>
            <a:pPr marL="285750" indent="-285750">
              <a:buFont typeface="Arial" panose="020B0604020202020204" pitchFamily="34" charset="0"/>
              <a:buChar char="•"/>
            </a:pPr>
            <a:r>
              <a:rPr lang="en-US" sz="1800" dirty="0">
                <a:latin typeface="Manrope SemiBold" pitchFamily="2" charset="0"/>
              </a:rPr>
              <a:t>MACRS Class: 5 year</a:t>
            </a:r>
          </a:p>
          <a:p>
            <a:pPr marL="285750" indent="-285750">
              <a:buFont typeface="Arial" panose="020B0604020202020204" pitchFamily="34" charset="0"/>
              <a:buChar char="•"/>
            </a:pPr>
            <a:r>
              <a:rPr lang="en-US" sz="1800" dirty="0">
                <a:latin typeface="Manrope SemiBold" pitchFamily="2" charset="0"/>
              </a:rPr>
              <a:t>Calendar Year Business</a:t>
            </a:r>
          </a:p>
          <a:p>
            <a:pPr marL="285750" indent="-285750">
              <a:buFont typeface="Arial" panose="020B0604020202020204" pitchFamily="34" charset="0"/>
              <a:buChar char="•"/>
            </a:pPr>
            <a:r>
              <a:rPr lang="en-US" sz="1800" dirty="0">
                <a:latin typeface="Manrope SemiBold" pitchFamily="2" charset="0"/>
              </a:rPr>
              <a:t>Located in Columbia ,Richland District 1</a:t>
            </a:r>
          </a:p>
          <a:p>
            <a:pPr marL="285750" indent="-285750">
              <a:buFont typeface="Arial" panose="020B0604020202020204" pitchFamily="34" charset="0"/>
              <a:buChar char="•"/>
            </a:pPr>
            <a:r>
              <a:rPr lang="en-US" sz="1800" dirty="0">
                <a:latin typeface="Manrope SemiBold" pitchFamily="2" charset="0"/>
              </a:rPr>
              <a:t>Applicable Millage Rate is 521.5 mills</a:t>
            </a:r>
          </a:p>
          <a:p>
            <a:endParaRPr lang="en-US" dirty="0"/>
          </a:p>
        </p:txBody>
      </p:sp>
      <p:sp>
        <p:nvSpPr>
          <p:cNvPr id="5" name="Footer Placeholder 5">
            <a:extLst>
              <a:ext uri="{FF2B5EF4-FFF2-40B4-BE49-F238E27FC236}">
                <a16:creationId xmlns:a16="http://schemas.microsoft.com/office/drawing/2014/main" id="{413C06D4-053A-739D-91E6-D581EF91F296}"/>
              </a:ext>
            </a:extLst>
          </p:cNvPr>
          <p:cNvSpPr>
            <a:spLocks noGrp="1"/>
          </p:cNvSpPr>
          <p:nvPr>
            <p:ph type="ftr" sz="quarter" idx="3"/>
          </p:nvPr>
        </p:nvSpPr>
        <p:spPr>
          <a:xfrm>
            <a:off x="7457408" y="315912"/>
            <a:ext cx="3886200" cy="365125"/>
          </a:xfrm>
        </p:spPr>
        <p:txBody>
          <a:bodyPr/>
          <a:lstStyle/>
          <a:p>
            <a:r>
              <a:rPr lang="en-US" dirty="0"/>
              <a:t>South Carolina Chamber of Commerce</a:t>
            </a:r>
          </a:p>
        </p:txBody>
      </p:sp>
    </p:spTree>
    <p:extLst>
      <p:ext uri="{BB962C8B-B14F-4D97-AF65-F5344CB8AC3E}">
        <p14:creationId xmlns:p14="http://schemas.microsoft.com/office/powerpoint/2010/main" val="161624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0537-4B2C-F575-33A1-37F1D18DA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E293D-30A8-4E8C-E21B-07C3FDF4E240}"/>
              </a:ext>
            </a:extLst>
          </p:cNvPr>
          <p:cNvSpPr>
            <a:spLocks noGrp="1"/>
          </p:cNvSpPr>
          <p:nvPr>
            <p:ph type="title"/>
          </p:nvPr>
        </p:nvSpPr>
        <p:spPr>
          <a:xfrm>
            <a:off x="304800" y="902677"/>
            <a:ext cx="11042650" cy="1325563"/>
          </a:xfrm>
        </p:spPr>
        <p:txBody>
          <a:bodyPr/>
          <a:lstStyle/>
          <a:p>
            <a:r>
              <a:rPr lang="en-US" dirty="0"/>
              <a:t>BPP Tax Illustrated </a:t>
            </a:r>
            <a:r>
              <a:rPr lang="en-US" sz="2400" dirty="0"/>
              <a:t>(continued)</a:t>
            </a:r>
          </a:p>
        </p:txBody>
      </p:sp>
      <p:graphicFrame>
        <p:nvGraphicFramePr>
          <p:cNvPr id="4" name="Content Placeholder 3">
            <a:extLst>
              <a:ext uri="{FF2B5EF4-FFF2-40B4-BE49-F238E27FC236}">
                <a16:creationId xmlns:a16="http://schemas.microsoft.com/office/drawing/2014/main" id="{2D863371-7B57-9E10-FD35-6C717D7647D8}"/>
              </a:ext>
            </a:extLst>
          </p:cNvPr>
          <p:cNvGraphicFramePr>
            <a:graphicFrameLocks noGrp="1"/>
          </p:cNvGraphicFramePr>
          <p:nvPr>
            <p:ph idx="1"/>
            <p:extLst>
              <p:ext uri="{D42A27DB-BD31-4B8C-83A1-F6EECF244321}">
                <p14:modId xmlns:p14="http://schemas.microsoft.com/office/powerpoint/2010/main" val="1587452564"/>
              </p:ext>
            </p:extLst>
          </p:nvPr>
        </p:nvGraphicFramePr>
        <p:xfrm>
          <a:off x="298454" y="2228240"/>
          <a:ext cx="11048996" cy="4150360"/>
        </p:xfrm>
        <a:graphic>
          <a:graphicData uri="http://schemas.openxmlformats.org/drawingml/2006/table">
            <a:tbl>
              <a:tblPr firstRow="1" bandRow="1">
                <a:tableStyleId>{B301B821-A1FF-4177-AEE7-76D212191A09}</a:tableStyleId>
              </a:tblPr>
              <a:tblGrid>
                <a:gridCol w="1578428">
                  <a:extLst>
                    <a:ext uri="{9D8B030D-6E8A-4147-A177-3AD203B41FA5}">
                      <a16:colId xmlns:a16="http://schemas.microsoft.com/office/drawing/2014/main" val="2639230720"/>
                    </a:ext>
                  </a:extLst>
                </a:gridCol>
                <a:gridCol w="1578428">
                  <a:extLst>
                    <a:ext uri="{9D8B030D-6E8A-4147-A177-3AD203B41FA5}">
                      <a16:colId xmlns:a16="http://schemas.microsoft.com/office/drawing/2014/main" val="2618516562"/>
                    </a:ext>
                  </a:extLst>
                </a:gridCol>
                <a:gridCol w="1578428">
                  <a:extLst>
                    <a:ext uri="{9D8B030D-6E8A-4147-A177-3AD203B41FA5}">
                      <a16:colId xmlns:a16="http://schemas.microsoft.com/office/drawing/2014/main" val="663342757"/>
                    </a:ext>
                  </a:extLst>
                </a:gridCol>
                <a:gridCol w="1578428">
                  <a:extLst>
                    <a:ext uri="{9D8B030D-6E8A-4147-A177-3AD203B41FA5}">
                      <a16:colId xmlns:a16="http://schemas.microsoft.com/office/drawing/2014/main" val="4017707635"/>
                    </a:ext>
                  </a:extLst>
                </a:gridCol>
                <a:gridCol w="1578428">
                  <a:extLst>
                    <a:ext uri="{9D8B030D-6E8A-4147-A177-3AD203B41FA5}">
                      <a16:colId xmlns:a16="http://schemas.microsoft.com/office/drawing/2014/main" val="345534701"/>
                    </a:ext>
                  </a:extLst>
                </a:gridCol>
                <a:gridCol w="1578428">
                  <a:extLst>
                    <a:ext uri="{9D8B030D-6E8A-4147-A177-3AD203B41FA5}">
                      <a16:colId xmlns:a16="http://schemas.microsoft.com/office/drawing/2014/main" val="3254709173"/>
                    </a:ext>
                  </a:extLst>
                </a:gridCol>
                <a:gridCol w="1578428">
                  <a:extLst>
                    <a:ext uri="{9D8B030D-6E8A-4147-A177-3AD203B41FA5}">
                      <a16:colId xmlns:a16="http://schemas.microsoft.com/office/drawing/2014/main" val="3537796895"/>
                    </a:ext>
                  </a:extLst>
                </a:gridCol>
              </a:tblGrid>
              <a:tr h="370840">
                <a:tc>
                  <a:txBody>
                    <a:bodyPr/>
                    <a:lstStyle/>
                    <a:p>
                      <a:r>
                        <a:rPr lang="en-US" dirty="0">
                          <a:latin typeface="Manrope Medium" pitchFamily="2" charset="0"/>
                        </a:rPr>
                        <a:t>Year</a:t>
                      </a:r>
                    </a:p>
                  </a:txBody>
                  <a:tcPr anchor="ctr"/>
                </a:tc>
                <a:tc>
                  <a:txBody>
                    <a:bodyPr/>
                    <a:lstStyle/>
                    <a:p>
                      <a:r>
                        <a:rPr lang="en-US" dirty="0">
                          <a:latin typeface="Manrope Medium" pitchFamily="2" charset="0"/>
                        </a:rPr>
                        <a:t>MACRS %</a:t>
                      </a:r>
                    </a:p>
                  </a:txBody>
                  <a:tcPr anchor="ctr"/>
                </a:tc>
                <a:tc>
                  <a:txBody>
                    <a:bodyPr/>
                    <a:lstStyle/>
                    <a:p>
                      <a:r>
                        <a:rPr lang="en-US" sz="1600" dirty="0">
                          <a:latin typeface="Manrope Medium" pitchFamily="2" charset="0"/>
                        </a:rPr>
                        <a:t>Depreciation</a:t>
                      </a:r>
                    </a:p>
                  </a:txBody>
                  <a:tcPr anchor="ctr"/>
                </a:tc>
                <a:tc>
                  <a:txBody>
                    <a:bodyPr/>
                    <a:lstStyle/>
                    <a:p>
                      <a:r>
                        <a:rPr lang="en-US" dirty="0">
                          <a:latin typeface="Manrope Medium" pitchFamily="2" charset="0"/>
                        </a:rPr>
                        <a:t>Net Book Value (Federal)</a:t>
                      </a:r>
                    </a:p>
                  </a:txBody>
                  <a:tcPr anchor="ctr"/>
                </a:tc>
                <a:tc>
                  <a:txBody>
                    <a:bodyPr/>
                    <a:lstStyle/>
                    <a:p>
                      <a:r>
                        <a:rPr lang="en-US">
                          <a:latin typeface="Manrope Medium" pitchFamily="2" charset="0"/>
                        </a:rPr>
                        <a:t>SC NBV (Min 10%)</a:t>
                      </a:r>
                    </a:p>
                  </a:txBody>
                  <a:tcPr anchor="ctr"/>
                </a:tc>
                <a:tc>
                  <a:txBody>
                    <a:bodyPr/>
                    <a:lstStyle/>
                    <a:p>
                      <a:r>
                        <a:rPr lang="en-US">
                          <a:latin typeface="Manrope Medium" pitchFamily="2" charset="0"/>
                        </a:rPr>
                        <a:t>Assessment (10.5%)</a:t>
                      </a:r>
                    </a:p>
                  </a:txBody>
                  <a:tcPr anchor="ctr"/>
                </a:tc>
                <a:tc>
                  <a:txBody>
                    <a:bodyPr/>
                    <a:lstStyle/>
                    <a:p>
                      <a:r>
                        <a:rPr lang="en-US" dirty="0">
                          <a:latin typeface="Manrope Medium" pitchFamily="2" charset="0"/>
                        </a:rPr>
                        <a:t>Tax Due (521.5 mills)</a:t>
                      </a:r>
                    </a:p>
                  </a:txBody>
                  <a:tcPr anchor="ctr"/>
                </a:tc>
                <a:extLst>
                  <a:ext uri="{0D108BD9-81ED-4DB2-BD59-A6C34878D82A}">
                    <a16:rowId xmlns:a16="http://schemas.microsoft.com/office/drawing/2014/main" val="3625791002"/>
                  </a:ext>
                </a:extLst>
              </a:tr>
              <a:tr h="370840">
                <a:tc>
                  <a:txBody>
                    <a:bodyPr/>
                    <a:lstStyle/>
                    <a:p>
                      <a:pPr algn="ctr"/>
                      <a:r>
                        <a:rPr lang="en-US" sz="1600">
                          <a:latin typeface="Manrope Medium" pitchFamily="2" charset="0"/>
                        </a:rPr>
                        <a:t>2017</a:t>
                      </a:r>
                    </a:p>
                  </a:txBody>
                  <a:tcPr anchor="ctr"/>
                </a:tc>
                <a:tc>
                  <a:txBody>
                    <a:bodyPr/>
                    <a:lstStyle/>
                    <a:p>
                      <a:pPr algn="ctr"/>
                      <a:r>
                        <a:rPr lang="en-US" sz="1600" dirty="0">
                          <a:latin typeface="Manrope Medium" pitchFamily="2" charset="0"/>
                        </a:rPr>
                        <a:t>20.00%</a:t>
                      </a:r>
                    </a:p>
                  </a:txBody>
                  <a:tcPr anchor="ctr"/>
                </a:tc>
                <a:tc>
                  <a:txBody>
                    <a:bodyPr/>
                    <a:lstStyle/>
                    <a:p>
                      <a:pPr algn="ctr"/>
                      <a:r>
                        <a:rPr lang="en-US" sz="1600">
                          <a:latin typeface="Manrope Medium" pitchFamily="2" charset="0"/>
                        </a:rPr>
                        <a:t>$20,000</a:t>
                      </a:r>
                    </a:p>
                  </a:txBody>
                  <a:tcPr anchor="ctr"/>
                </a:tc>
                <a:tc>
                  <a:txBody>
                    <a:bodyPr/>
                    <a:lstStyle/>
                    <a:p>
                      <a:pPr algn="ctr"/>
                      <a:r>
                        <a:rPr lang="en-US" sz="1600">
                          <a:latin typeface="Manrope Medium" pitchFamily="2" charset="0"/>
                        </a:rPr>
                        <a:t>$80,000</a:t>
                      </a:r>
                    </a:p>
                  </a:txBody>
                  <a:tcPr anchor="ctr"/>
                </a:tc>
                <a:tc>
                  <a:txBody>
                    <a:bodyPr/>
                    <a:lstStyle/>
                    <a:p>
                      <a:pPr algn="ctr"/>
                      <a:r>
                        <a:rPr lang="en-US" sz="1600">
                          <a:latin typeface="Manrope Medium" pitchFamily="2" charset="0"/>
                        </a:rPr>
                        <a:t>$80,000</a:t>
                      </a:r>
                    </a:p>
                  </a:txBody>
                  <a:tcPr anchor="ctr"/>
                </a:tc>
                <a:tc>
                  <a:txBody>
                    <a:bodyPr/>
                    <a:lstStyle/>
                    <a:p>
                      <a:pPr algn="ctr"/>
                      <a:r>
                        <a:rPr lang="en-US" sz="1600">
                          <a:latin typeface="Manrope Medium" pitchFamily="2" charset="0"/>
                        </a:rPr>
                        <a:t>$8,400</a:t>
                      </a:r>
                    </a:p>
                  </a:txBody>
                  <a:tcPr anchor="ctr"/>
                </a:tc>
                <a:tc>
                  <a:txBody>
                    <a:bodyPr/>
                    <a:lstStyle/>
                    <a:p>
                      <a:pPr algn="ctr"/>
                      <a:r>
                        <a:rPr lang="en-US" sz="1600" dirty="0">
                          <a:latin typeface="Manrope Medium" pitchFamily="2" charset="0"/>
                        </a:rPr>
                        <a:t>$4,379</a:t>
                      </a:r>
                    </a:p>
                  </a:txBody>
                  <a:tcPr anchor="ctr"/>
                </a:tc>
                <a:extLst>
                  <a:ext uri="{0D108BD9-81ED-4DB2-BD59-A6C34878D82A}">
                    <a16:rowId xmlns:a16="http://schemas.microsoft.com/office/drawing/2014/main" val="1860530237"/>
                  </a:ext>
                </a:extLst>
              </a:tr>
              <a:tr h="370840">
                <a:tc>
                  <a:txBody>
                    <a:bodyPr/>
                    <a:lstStyle/>
                    <a:p>
                      <a:pPr algn="ctr"/>
                      <a:r>
                        <a:rPr lang="en-US" sz="1600">
                          <a:latin typeface="Manrope Medium" pitchFamily="2" charset="0"/>
                        </a:rPr>
                        <a:t>2018</a:t>
                      </a:r>
                    </a:p>
                  </a:txBody>
                  <a:tcPr anchor="ctr"/>
                </a:tc>
                <a:tc>
                  <a:txBody>
                    <a:bodyPr/>
                    <a:lstStyle/>
                    <a:p>
                      <a:pPr algn="ctr"/>
                      <a:r>
                        <a:rPr lang="en-US" sz="1600" dirty="0">
                          <a:latin typeface="Manrope Medium" pitchFamily="2" charset="0"/>
                        </a:rPr>
                        <a:t>32.00%</a:t>
                      </a:r>
                    </a:p>
                  </a:txBody>
                  <a:tcPr anchor="ctr"/>
                </a:tc>
                <a:tc>
                  <a:txBody>
                    <a:bodyPr/>
                    <a:lstStyle/>
                    <a:p>
                      <a:pPr algn="ctr"/>
                      <a:r>
                        <a:rPr lang="en-US" sz="1600">
                          <a:latin typeface="Manrope Medium" pitchFamily="2" charset="0"/>
                        </a:rPr>
                        <a:t>$32,000</a:t>
                      </a:r>
                    </a:p>
                  </a:txBody>
                  <a:tcPr anchor="ctr"/>
                </a:tc>
                <a:tc>
                  <a:txBody>
                    <a:bodyPr/>
                    <a:lstStyle/>
                    <a:p>
                      <a:pPr algn="ctr"/>
                      <a:r>
                        <a:rPr lang="en-US" sz="1600">
                          <a:latin typeface="Manrope Medium" pitchFamily="2" charset="0"/>
                        </a:rPr>
                        <a:t>$48,000</a:t>
                      </a:r>
                    </a:p>
                  </a:txBody>
                  <a:tcPr anchor="ctr"/>
                </a:tc>
                <a:tc>
                  <a:txBody>
                    <a:bodyPr/>
                    <a:lstStyle/>
                    <a:p>
                      <a:pPr algn="ctr"/>
                      <a:r>
                        <a:rPr lang="en-US" sz="1600">
                          <a:latin typeface="Manrope Medium" pitchFamily="2" charset="0"/>
                        </a:rPr>
                        <a:t>$48,000</a:t>
                      </a:r>
                    </a:p>
                  </a:txBody>
                  <a:tcPr anchor="ctr"/>
                </a:tc>
                <a:tc>
                  <a:txBody>
                    <a:bodyPr/>
                    <a:lstStyle/>
                    <a:p>
                      <a:pPr algn="ctr"/>
                      <a:r>
                        <a:rPr lang="en-US" sz="1600">
                          <a:latin typeface="Manrope Medium" pitchFamily="2" charset="0"/>
                        </a:rPr>
                        <a:t>$5,040</a:t>
                      </a:r>
                    </a:p>
                  </a:txBody>
                  <a:tcPr anchor="ctr"/>
                </a:tc>
                <a:tc>
                  <a:txBody>
                    <a:bodyPr/>
                    <a:lstStyle/>
                    <a:p>
                      <a:pPr algn="ctr"/>
                      <a:r>
                        <a:rPr lang="en-US" sz="1600" dirty="0">
                          <a:latin typeface="Manrope Medium" pitchFamily="2" charset="0"/>
                        </a:rPr>
                        <a:t>$2,627.56</a:t>
                      </a:r>
                    </a:p>
                  </a:txBody>
                  <a:tcPr anchor="ctr"/>
                </a:tc>
                <a:extLst>
                  <a:ext uri="{0D108BD9-81ED-4DB2-BD59-A6C34878D82A}">
                    <a16:rowId xmlns:a16="http://schemas.microsoft.com/office/drawing/2014/main" val="1007948188"/>
                  </a:ext>
                </a:extLst>
              </a:tr>
              <a:tr h="370840">
                <a:tc>
                  <a:txBody>
                    <a:bodyPr/>
                    <a:lstStyle/>
                    <a:p>
                      <a:pPr algn="ctr"/>
                      <a:r>
                        <a:rPr lang="en-US" sz="1600">
                          <a:latin typeface="Manrope Medium" pitchFamily="2" charset="0"/>
                        </a:rPr>
                        <a:t>2019</a:t>
                      </a:r>
                    </a:p>
                  </a:txBody>
                  <a:tcPr anchor="ctr"/>
                </a:tc>
                <a:tc>
                  <a:txBody>
                    <a:bodyPr/>
                    <a:lstStyle/>
                    <a:p>
                      <a:pPr algn="ctr"/>
                      <a:r>
                        <a:rPr lang="en-US" sz="1600" dirty="0">
                          <a:latin typeface="Manrope Medium" pitchFamily="2" charset="0"/>
                        </a:rPr>
                        <a:t>19.20%</a:t>
                      </a:r>
                    </a:p>
                  </a:txBody>
                  <a:tcPr anchor="ctr"/>
                </a:tc>
                <a:tc>
                  <a:txBody>
                    <a:bodyPr/>
                    <a:lstStyle/>
                    <a:p>
                      <a:pPr algn="ctr"/>
                      <a:r>
                        <a:rPr lang="en-US" sz="1600" dirty="0">
                          <a:latin typeface="Manrope Medium" pitchFamily="2" charset="0"/>
                        </a:rPr>
                        <a:t>$19,200</a:t>
                      </a:r>
                    </a:p>
                  </a:txBody>
                  <a:tcPr anchor="ctr"/>
                </a:tc>
                <a:tc>
                  <a:txBody>
                    <a:bodyPr/>
                    <a:lstStyle/>
                    <a:p>
                      <a:pPr algn="ctr"/>
                      <a:r>
                        <a:rPr lang="en-US" sz="1600">
                          <a:latin typeface="Manrope Medium" pitchFamily="2" charset="0"/>
                        </a:rPr>
                        <a:t>$28,800</a:t>
                      </a:r>
                    </a:p>
                  </a:txBody>
                  <a:tcPr anchor="ctr"/>
                </a:tc>
                <a:tc>
                  <a:txBody>
                    <a:bodyPr/>
                    <a:lstStyle/>
                    <a:p>
                      <a:pPr algn="ctr"/>
                      <a:r>
                        <a:rPr lang="en-US" sz="1600">
                          <a:latin typeface="Manrope Medium" pitchFamily="2" charset="0"/>
                        </a:rPr>
                        <a:t>$28,800</a:t>
                      </a:r>
                    </a:p>
                  </a:txBody>
                  <a:tcPr anchor="ctr"/>
                </a:tc>
                <a:tc>
                  <a:txBody>
                    <a:bodyPr/>
                    <a:lstStyle/>
                    <a:p>
                      <a:pPr algn="ctr"/>
                      <a:r>
                        <a:rPr lang="en-US" sz="1600">
                          <a:latin typeface="Manrope Medium" pitchFamily="2" charset="0"/>
                        </a:rPr>
                        <a:t>$3,024</a:t>
                      </a:r>
                    </a:p>
                  </a:txBody>
                  <a:tcPr anchor="ctr"/>
                </a:tc>
                <a:tc>
                  <a:txBody>
                    <a:bodyPr/>
                    <a:lstStyle/>
                    <a:p>
                      <a:pPr algn="ctr"/>
                      <a:r>
                        <a:rPr lang="en-US" sz="1600" dirty="0">
                          <a:latin typeface="Manrope Medium" pitchFamily="2" charset="0"/>
                        </a:rPr>
                        <a:t>$1,576.65</a:t>
                      </a:r>
                    </a:p>
                  </a:txBody>
                  <a:tcPr anchor="ctr"/>
                </a:tc>
                <a:extLst>
                  <a:ext uri="{0D108BD9-81ED-4DB2-BD59-A6C34878D82A}">
                    <a16:rowId xmlns:a16="http://schemas.microsoft.com/office/drawing/2014/main" val="1018574158"/>
                  </a:ext>
                </a:extLst>
              </a:tr>
              <a:tr h="370840">
                <a:tc>
                  <a:txBody>
                    <a:bodyPr/>
                    <a:lstStyle/>
                    <a:p>
                      <a:pPr algn="ctr"/>
                      <a:r>
                        <a:rPr lang="en-US" sz="1600">
                          <a:latin typeface="Manrope Medium" pitchFamily="2" charset="0"/>
                        </a:rPr>
                        <a:t>2020</a:t>
                      </a:r>
                    </a:p>
                  </a:txBody>
                  <a:tcPr anchor="ctr"/>
                </a:tc>
                <a:tc>
                  <a:txBody>
                    <a:bodyPr/>
                    <a:lstStyle/>
                    <a:p>
                      <a:pPr algn="ctr"/>
                      <a:r>
                        <a:rPr lang="en-US" sz="1600">
                          <a:latin typeface="Manrope Medium" pitchFamily="2" charset="0"/>
                        </a:rPr>
                        <a:t>11.52%</a:t>
                      </a:r>
                    </a:p>
                  </a:txBody>
                  <a:tcPr anchor="ctr"/>
                </a:tc>
                <a:tc>
                  <a:txBody>
                    <a:bodyPr/>
                    <a:lstStyle/>
                    <a:p>
                      <a:pPr algn="ctr"/>
                      <a:r>
                        <a:rPr lang="en-US" sz="1600" dirty="0">
                          <a:latin typeface="Manrope Medium" pitchFamily="2" charset="0"/>
                        </a:rPr>
                        <a:t>$11,520</a:t>
                      </a:r>
                    </a:p>
                  </a:txBody>
                  <a:tcPr anchor="ctr"/>
                </a:tc>
                <a:tc>
                  <a:txBody>
                    <a:bodyPr/>
                    <a:lstStyle/>
                    <a:p>
                      <a:pPr algn="ctr"/>
                      <a:r>
                        <a:rPr lang="en-US" sz="1600" dirty="0">
                          <a:latin typeface="Manrope Medium" pitchFamily="2" charset="0"/>
                        </a:rPr>
                        <a:t>$17,280</a:t>
                      </a:r>
                    </a:p>
                  </a:txBody>
                  <a:tcPr anchor="ctr"/>
                </a:tc>
                <a:tc>
                  <a:txBody>
                    <a:bodyPr/>
                    <a:lstStyle/>
                    <a:p>
                      <a:pPr algn="ctr"/>
                      <a:r>
                        <a:rPr lang="en-US" sz="1600">
                          <a:latin typeface="Manrope Medium" pitchFamily="2" charset="0"/>
                        </a:rPr>
                        <a:t>$17,280</a:t>
                      </a:r>
                    </a:p>
                  </a:txBody>
                  <a:tcPr anchor="ctr"/>
                </a:tc>
                <a:tc>
                  <a:txBody>
                    <a:bodyPr/>
                    <a:lstStyle/>
                    <a:p>
                      <a:pPr algn="ctr"/>
                      <a:r>
                        <a:rPr lang="en-US" sz="1600">
                          <a:latin typeface="Manrope Medium" pitchFamily="2" charset="0"/>
                        </a:rPr>
                        <a:t>$1,814.40</a:t>
                      </a:r>
                    </a:p>
                  </a:txBody>
                  <a:tcPr anchor="ctr"/>
                </a:tc>
                <a:tc>
                  <a:txBody>
                    <a:bodyPr/>
                    <a:lstStyle/>
                    <a:p>
                      <a:pPr algn="ctr"/>
                      <a:r>
                        <a:rPr lang="en-US" sz="1600" dirty="0">
                          <a:latin typeface="Manrope Medium" pitchFamily="2" charset="0"/>
                        </a:rPr>
                        <a:t>$946.63</a:t>
                      </a:r>
                    </a:p>
                  </a:txBody>
                  <a:tcPr anchor="ctr"/>
                </a:tc>
                <a:extLst>
                  <a:ext uri="{0D108BD9-81ED-4DB2-BD59-A6C34878D82A}">
                    <a16:rowId xmlns:a16="http://schemas.microsoft.com/office/drawing/2014/main" val="1873824215"/>
                  </a:ext>
                </a:extLst>
              </a:tr>
              <a:tr h="370840">
                <a:tc>
                  <a:txBody>
                    <a:bodyPr/>
                    <a:lstStyle/>
                    <a:p>
                      <a:pPr algn="ctr"/>
                      <a:r>
                        <a:rPr lang="en-US" sz="1600">
                          <a:latin typeface="Manrope Medium" pitchFamily="2" charset="0"/>
                        </a:rPr>
                        <a:t>2021</a:t>
                      </a:r>
                    </a:p>
                  </a:txBody>
                  <a:tcPr anchor="ctr"/>
                </a:tc>
                <a:tc>
                  <a:txBody>
                    <a:bodyPr/>
                    <a:lstStyle/>
                    <a:p>
                      <a:pPr algn="ctr"/>
                      <a:r>
                        <a:rPr lang="en-US" sz="1600">
                          <a:latin typeface="Manrope Medium" pitchFamily="2" charset="0"/>
                        </a:rPr>
                        <a:t>11.52%</a:t>
                      </a:r>
                    </a:p>
                  </a:txBody>
                  <a:tcPr anchor="ctr"/>
                </a:tc>
                <a:tc>
                  <a:txBody>
                    <a:bodyPr/>
                    <a:lstStyle/>
                    <a:p>
                      <a:pPr algn="ctr"/>
                      <a:r>
                        <a:rPr lang="en-US" sz="1600">
                          <a:latin typeface="Manrope Medium" pitchFamily="2" charset="0"/>
                        </a:rPr>
                        <a:t>$11,520</a:t>
                      </a:r>
                    </a:p>
                  </a:txBody>
                  <a:tcPr anchor="ctr"/>
                </a:tc>
                <a:tc>
                  <a:txBody>
                    <a:bodyPr/>
                    <a:lstStyle/>
                    <a:p>
                      <a:pPr algn="ctr"/>
                      <a:r>
                        <a:rPr lang="en-US" sz="1600" dirty="0">
                          <a:latin typeface="Manrope Medium" pitchFamily="2" charset="0"/>
                        </a:rPr>
                        <a:t>$5,760</a:t>
                      </a:r>
                    </a:p>
                  </a:txBody>
                  <a:tcPr anchor="ctr"/>
                </a:tc>
                <a:tc>
                  <a:txBody>
                    <a:bodyPr/>
                    <a:lstStyle/>
                    <a:p>
                      <a:pPr algn="ctr"/>
                      <a:r>
                        <a:rPr lang="en-US" sz="1600" dirty="0">
                          <a:latin typeface="Manrope Medium" pitchFamily="2" charset="0"/>
                        </a:rPr>
                        <a:t>$10,000 (min)</a:t>
                      </a:r>
                    </a:p>
                  </a:txBody>
                  <a:tcPr anchor="ctr"/>
                </a:tc>
                <a:tc>
                  <a:txBody>
                    <a:bodyPr/>
                    <a:lstStyle/>
                    <a:p>
                      <a:pPr algn="ctr"/>
                      <a:r>
                        <a:rPr lang="en-US" sz="1600">
                          <a:latin typeface="Manrope Medium" pitchFamily="2" charset="0"/>
                        </a:rPr>
                        <a:t>$1,050</a:t>
                      </a:r>
                    </a:p>
                  </a:txBody>
                  <a:tcPr anchor="ctr"/>
                </a:tc>
                <a:tc>
                  <a:txBody>
                    <a:bodyPr/>
                    <a:lstStyle/>
                    <a:p>
                      <a:pPr algn="ctr"/>
                      <a:r>
                        <a:rPr lang="en-US" sz="1600" dirty="0">
                          <a:latin typeface="Manrope Medium" pitchFamily="2" charset="0"/>
                        </a:rPr>
                        <a:t>$547.58</a:t>
                      </a:r>
                    </a:p>
                  </a:txBody>
                  <a:tcPr anchor="ctr"/>
                </a:tc>
                <a:extLst>
                  <a:ext uri="{0D108BD9-81ED-4DB2-BD59-A6C34878D82A}">
                    <a16:rowId xmlns:a16="http://schemas.microsoft.com/office/drawing/2014/main" val="346395943"/>
                  </a:ext>
                </a:extLst>
              </a:tr>
              <a:tr h="370840">
                <a:tc>
                  <a:txBody>
                    <a:bodyPr/>
                    <a:lstStyle/>
                    <a:p>
                      <a:pPr algn="ctr"/>
                      <a:r>
                        <a:rPr lang="en-US" sz="1600">
                          <a:latin typeface="Manrope Medium" pitchFamily="2" charset="0"/>
                        </a:rPr>
                        <a:t>2022</a:t>
                      </a:r>
                    </a:p>
                  </a:txBody>
                  <a:tcPr anchor="ctr"/>
                </a:tc>
                <a:tc>
                  <a:txBody>
                    <a:bodyPr/>
                    <a:lstStyle/>
                    <a:p>
                      <a:pPr algn="ctr"/>
                      <a:r>
                        <a:rPr lang="en-US" sz="1600">
                          <a:latin typeface="Manrope Medium" pitchFamily="2" charset="0"/>
                        </a:rPr>
                        <a:t>5.76%</a:t>
                      </a:r>
                    </a:p>
                  </a:txBody>
                  <a:tcPr anchor="ctr"/>
                </a:tc>
                <a:tc>
                  <a:txBody>
                    <a:bodyPr/>
                    <a:lstStyle/>
                    <a:p>
                      <a:pPr algn="ctr"/>
                      <a:r>
                        <a:rPr lang="en-US" sz="1600">
                          <a:latin typeface="Manrope Medium" pitchFamily="2" charset="0"/>
                        </a:rPr>
                        <a:t>$5,760</a:t>
                      </a:r>
                    </a:p>
                  </a:txBody>
                  <a:tcPr anchor="ctr"/>
                </a:tc>
                <a:tc>
                  <a:txBody>
                    <a:bodyPr/>
                    <a:lstStyle/>
                    <a:p>
                      <a:pPr algn="ctr"/>
                      <a:r>
                        <a:rPr lang="en-US" sz="1600">
                          <a:latin typeface="Manrope Medium" pitchFamily="2" charset="0"/>
                        </a:rPr>
                        <a:t>$0</a:t>
                      </a:r>
                    </a:p>
                  </a:txBody>
                  <a:tcPr anchor="ctr"/>
                </a:tc>
                <a:tc>
                  <a:txBody>
                    <a:bodyPr/>
                    <a:lstStyle/>
                    <a:p>
                      <a:pPr algn="ctr"/>
                      <a:r>
                        <a:rPr lang="en-US" sz="1600" dirty="0">
                          <a:latin typeface="Manrope Medium" pitchFamily="2" charset="0"/>
                        </a:rPr>
                        <a:t>$10,000 (min)</a:t>
                      </a:r>
                    </a:p>
                  </a:txBody>
                  <a:tcPr anchor="ctr"/>
                </a:tc>
                <a:tc>
                  <a:txBody>
                    <a:bodyPr/>
                    <a:lstStyle/>
                    <a:p>
                      <a:pPr algn="ctr"/>
                      <a:r>
                        <a:rPr lang="en-US" sz="1600" dirty="0">
                          <a:latin typeface="Manrope Medium" pitchFamily="2" charset="0"/>
                        </a:rPr>
                        <a:t>$1,050</a:t>
                      </a:r>
                    </a:p>
                  </a:txBody>
                  <a:tcPr anchor="ctr"/>
                </a:tc>
                <a:tc>
                  <a:txBody>
                    <a:bodyPr/>
                    <a:lstStyle/>
                    <a:p>
                      <a:pPr algn="ctr"/>
                      <a:r>
                        <a:rPr lang="en-US" sz="1600" dirty="0">
                          <a:latin typeface="Manrope Medium" pitchFamily="2" charset="0"/>
                        </a:rPr>
                        <a:t>$547.58</a:t>
                      </a:r>
                    </a:p>
                  </a:txBody>
                  <a:tcPr anchor="ctr"/>
                </a:tc>
                <a:extLst>
                  <a:ext uri="{0D108BD9-81ED-4DB2-BD59-A6C34878D82A}">
                    <a16:rowId xmlns:a16="http://schemas.microsoft.com/office/drawing/2014/main" val="4032767184"/>
                  </a:ext>
                </a:extLst>
              </a:tr>
              <a:tr h="370840">
                <a:tc>
                  <a:txBody>
                    <a:bodyPr/>
                    <a:lstStyle/>
                    <a:p>
                      <a:pPr algn="ctr"/>
                      <a:r>
                        <a:rPr lang="en-US" sz="1600" dirty="0">
                          <a:latin typeface="Manrope Medium" pitchFamily="2" charset="0"/>
                        </a:rPr>
                        <a:t>2023- Onward</a:t>
                      </a:r>
                    </a:p>
                  </a:txBody>
                  <a:tcPr anchor="ctr"/>
                </a:tc>
                <a:tc>
                  <a:txBody>
                    <a:bodyPr/>
                    <a:lstStyle/>
                    <a:p>
                      <a:pPr algn="ctr"/>
                      <a:r>
                        <a:rPr lang="en-US" sz="1600" dirty="0">
                          <a:latin typeface="Manrope Medium" pitchFamily="2" charset="0"/>
                        </a:rPr>
                        <a:t>—</a:t>
                      </a:r>
                    </a:p>
                  </a:txBody>
                  <a:tcPr anchor="ctr"/>
                </a:tc>
                <a:tc>
                  <a:txBody>
                    <a:bodyPr/>
                    <a:lstStyle/>
                    <a:p>
                      <a:pPr algn="ctr"/>
                      <a:r>
                        <a:rPr lang="en-US" sz="1600" dirty="0">
                          <a:latin typeface="Manrope Medium" pitchFamily="2" charset="0"/>
                        </a:rPr>
                        <a:t>—</a:t>
                      </a:r>
                    </a:p>
                  </a:txBody>
                  <a:tcPr anchor="ctr"/>
                </a:tc>
                <a:tc>
                  <a:txBody>
                    <a:bodyPr/>
                    <a:lstStyle/>
                    <a:p>
                      <a:pPr algn="ctr"/>
                      <a:r>
                        <a:rPr lang="en-US" sz="1600">
                          <a:latin typeface="Manrope Medium" pitchFamily="2" charset="0"/>
                        </a:rPr>
                        <a:t>$0</a:t>
                      </a:r>
                    </a:p>
                  </a:txBody>
                  <a:tcPr anchor="ctr"/>
                </a:tc>
                <a:tc>
                  <a:txBody>
                    <a:bodyPr/>
                    <a:lstStyle/>
                    <a:p>
                      <a:pPr algn="ctr"/>
                      <a:r>
                        <a:rPr lang="en-US" sz="1600">
                          <a:latin typeface="Manrope Medium" pitchFamily="2" charset="0"/>
                        </a:rPr>
                        <a:t>$10,000 (min)</a:t>
                      </a:r>
                    </a:p>
                  </a:txBody>
                  <a:tcPr anchor="ctr"/>
                </a:tc>
                <a:tc>
                  <a:txBody>
                    <a:bodyPr/>
                    <a:lstStyle/>
                    <a:p>
                      <a:pPr algn="ctr"/>
                      <a:r>
                        <a:rPr lang="en-US" sz="1600" dirty="0">
                          <a:latin typeface="Manrope Medium" pitchFamily="2" charset="0"/>
                        </a:rPr>
                        <a:t>$1,050</a:t>
                      </a:r>
                    </a:p>
                  </a:txBody>
                  <a:tcPr anchor="ctr"/>
                </a:tc>
                <a:tc>
                  <a:txBody>
                    <a:bodyPr/>
                    <a:lstStyle/>
                    <a:p>
                      <a:pPr algn="ctr"/>
                      <a:r>
                        <a:rPr lang="en-US" sz="1600" dirty="0">
                          <a:latin typeface="Manrope Medium" pitchFamily="2" charset="0"/>
                        </a:rPr>
                        <a:t>$547.58</a:t>
                      </a:r>
                    </a:p>
                  </a:txBody>
                  <a:tcPr anchor="ctr"/>
                </a:tc>
                <a:extLst>
                  <a:ext uri="{0D108BD9-81ED-4DB2-BD59-A6C34878D82A}">
                    <a16:rowId xmlns:a16="http://schemas.microsoft.com/office/drawing/2014/main" val="1494295296"/>
                  </a:ext>
                </a:extLst>
              </a:tr>
              <a:tr h="370840">
                <a:tc>
                  <a:txBody>
                    <a:bodyPr/>
                    <a:lstStyle/>
                    <a:p>
                      <a:pPr algn="ctr"/>
                      <a:endParaRPr lang="en-US" sz="1600">
                        <a:latin typeface="Manrope Medium" pitchFamily="2" charset="0"/>
                      </a:endParaRPr>
                    </a:p>
                  </a:txBody>
                  <a:tcPr anchor="ctr"/>
                </a:tc>
                <a:tc>
                  <a:txBody>
                    <a:bodyPr/>
                    <a:lstStyle/>
                    <a:p>
                      <a:pPr algn="ctr"/>
                      <a:endParaRPr lang="en-US" sz="1600">
                        <a:latin typeface="Manrope Medium" pitchFamily="2" charset="0"/>
                      </a:endParaRPr>
                    </a:p>
                  </a:txBody>
                  <a:tcPr anchor="ctr"/>
                </a:tc>
                <a:tc>
                  <a:txBody>
                    <a:bodyPr/>
                    <a:lstStyle/>
                    <a:p>
                      <a:pPr algn="ctr"/>
                      <a:endParaRPr lang="en-US" sz="1600">
                        <a:latin typeface="Manrope Medium" pitchFamily="2" charset="0"/>
                      </a:endParaRPr>
                    </a:p>
                  </a:txBody>
                  <a:tcPr anchor="ctr"/>
                </a:tc>
                <a:tc>
                  <a:txBody>
                    <a:bodyPr/>
                    <a:lstStyle/>
                    <a:p>
                      <a:pPr algn="ctr"/>
                      <a:endParaRPr lang="en-US" sz="1600">
                        <a:latin typeface="Manrope Medium" pitchFamily="2" charset="0"/>
                      </a:endParaRPr>
                    </a:p>
                  </a:txBody>
                  <a:tcPr anchor="ctr"/>
                </a:tc>
                <a:tc>
                  <a:txBody>
                    <a:bodyPr/>
                    <a:lstStyle/>
                    <a:p>
                      <a:pPr algn="ctr"/>
                      <a:endParaRPr lang="en-US" sz="1600">
                        <a:latin typeface="Manrope Medium" pitchFamily="2" charset="0"/>
                      </a:endParaRPr>
                    </a:p>
                  </a:txBody>
                  <a:tcPr anchor="ctr"/>
                </a:tc>
                <a:tc>
                  <a:txBody>
                    <a:bodyPr/>
                    <a:lstStyle/>
                    <a:p>
                      <a:pPr algn="ctr"/>
                      <a:r>
                        <a:rPr lang="en-US" sz="1800" b="1" dirty="0">
                          <a:latin typeface="Manrope SemiBold" pitchFamily="2" charset="0"/>
                        </a:rPr>
                        <a:t>Total Taxes Paid=</a:t>
                      </a:r>
                    </a:p>
                  </a:txBody>
                  <a:tcPr anchor="ctr"/>
                </a:tc>
                <a:tc>
                  <a:txBody>
                    <a:bodyPr/>
                    <a:lstStyle/>
                    <a:p>
                      <a:pPr algn="ctr"/>
                      <a:r>
                        <a:rPr lang="en-US" sz="1800" b="1" dirty="0">
                          <a:latin typeface="Manrope SemiBold" pitchFamily="2" charset="0"/>
                        </a:rPr>
                        <a:t>$11,172.58</a:t>
                      </a:r>
                    </a:p>
                  </a:txBody>
                  <a:tcPr anchor="ctr"/>
                </a:tc>
                <a:extLst>
                  <a:ext uri="{0D108BD9-81ED-4DB2-BD59-A6C34878D82A}">
                    <a16:rowId xmlns:a16="http://schemas.microsoft.com/office/drawing/2014/main" val="1670284404"/>
                  </a:ext>
                </a:extLst>
              </a:tr>
            </a:tbl>
          </a:graphicData>
        </a:graphic>
      </p:graphicFrame>
      <p:sp>
        <p:nvSpPr>
          <p:cNvPr id="5" name="Footer Placeholder 5">
            <a:extLst>
              <a:ext uri="{FF2B5EF4-FFF2-40B4-BE49-F238E27FC236}">
                <a16:creationId xmlns:a16="http://schemas.microsoft.com/office/drawing/2014/main" id="{1CBEFCFB-F926-8716-521A-B2122292542F}"/>
              </a:ext>
            </a:extLst>
          </p:cNvPr>
          <p:cNvSpPr>
            <a:spLocks noGrp="1"/>
          </p:cNvSpPr>
          <p:nvPr>
            <p:ph type="ftr" sz="quarter" idx="3"/>
          </p:nvPr>
        </p:nvSpPr>
        <p:spPr>
          <a:xfrm>
            <a:off x="7461250" y="296837"/>
            <a:ext cx="3886200" cy="365125"/>
          </a:xfrm>
        </p:spPr>
        <p:txBody>
          <a:bodyPr/>
          <a:lstStyle/>
          <a:p>
            <a:r>
              <a:rPr lang="en-US" dirty="0"/>
              <a:t>South Carolina Chamber of Commerce</a:t>
            </a:r>
          </a:p>
        </p:txBody>
      </p:sp>
    </p:spTree>
    <p:extLst>
      <p:ext uri="{BB962C8B-B14F-4D97-AF65-F5344CB8AC3E}">
        <p14:creationId xmlns:p14="http://schemas.microsoft.com/office/powerpoint/2010/main" val="41484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4D2B8-170F-6B4B-BD8E-B447791A77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24698E-372C-90D0-65FC-8CF2918B8843}"/>
              </a:ext>
            </a:extLst>
          </p:cNvPr>
          <p:cNvSpPr>
            <a:spLocks noGrp="1"/>
          </p:cNvSpPr>
          <p:nvPr>
            <p:ph type="title"/>
          </p:nvPr>
        </p:nvSpPr>
        <p:spPr/>
        <p:txBody>
          <a:bodyPr>
            <a:normAutofit/>
          </a:bodyPr>
          <a:lstStyle/>
          <a:p>
            <a:r>
              <a:rPr lang="en-US" sz="2800" dirty="0"/>
              <a:t>Challenges related to Business Personal Property Tax</a:t>
            </a:r>
          </a:p>
        </p:txBody>
      </p:sp>
      <p:sp>
        <p:nvSpPr>
          <p:cNvPr id="4" name="Text Placeholder 3">
            <a:extLst>
              <a:ext uri="{FF2B5EF4-FFF2-40B4-BE49-F238E27FC236}">
                <a16:creationId xmlns:a16="http://schemas.microsoft.com/office/drawing/2014/main" id="{37832773-0055-2708-9AA9-BB71B1679288}"/>
              </a:ext>
            </a:extLst>
          </p:cNvPr>
          <p:cNvSpPr>
            <a:spLocks noGrp="1"/>
          </p:cNvSpPr>
          <p:nvPr>
            <p:ph sz="half" idx="1"/>
          </p:nvPr>
        </p:nvSpPr>
        <p:spPr>
          <a:xfrm>
            <a:off x="838200" y="2227383"/>
            <a:ext cx="9982200" cy="3890963"/>
          </a:xfrm>
        </p:spPr>
        <p:txBody>
          <a:bodyPr>
            <a:normAutofit/>
          </a:bodyPr>
          <a:lstStyle/>
          <a:p>
            <a:r>
              <a:rPr lang="en-US" dirty="0">
                <a:latin typeface="Manrope SemiBold" pitchFamily="2" charset="0"/>
              </a:rPr>
              <a:t>Complex Filing </a:t>
            </a:r>
          </a:p>
          <a:p>
            <a:pPr lvl="1"/>
            <a:r>
              <a:rPr lang="en-US" dirty="0">
                <a:latin typeface="Manrope SemiBold" pitchFamily="2" charset="0"/>
              </a:rPr>
              <a:t>Businesses must file with SCDOR or county auditors, depending on the type of business and their location(s)</a:t>
            </a:r>
          </a:p>
          <a:p>
            <a:pPr marL="457200" lvl="1" indent="0">
              <a:buNone/>
            </a:pPr>
            <a:endParaRPr lang="en-US" sz="1200" dirty="0">
              <a:latin typeface="Manrope SemiBold" pitchFamily="2" charset="0"/>
            </a:endParaRPr>
          </a:p>
          <a:p>
            <a:r>
              <a:rPr lang="en-US" dirty="0">
                <a:latin typeface="Manrope SemiBold" pitchFamily="2" charset="0"/>
              </a:rPr>
              <a:t>Lack of Awareness by Business Owners</a:t>
            </a:r>
          </a:p>
          <a:p>
            <a:pPr lvl="1"/>
            <a:r>
              <a:rPr lang="en-US" dirty="0">
                <a:latin typeface="Manrope SemiBold" pitchFamily="2" charset="0"/>
              </a:rPr>
              <a:t>Property tax returns should be filed timely</a:t>
            </a:r>
          </a:p>
          <a:p>
            <a:pPr marL="0" indent="0">
              <a:buNone/>
            </a:pPr>
            <a:endParaRPr lang="en-US" sz="1200" dirty="0">
              <a:latin typeface="Manrope SemiBold" pitchFamily="2" charset="0"/>
            </a:endParaRPr>
          </a:p>
          <a:p>
            <a:r>
              <a:rPr lang="en-US" dirty="0">
                <a:latin typeface="Manrope SemiBold" pitchFamily="2" charset="0"/>
              </a:rPr>
              <a:t>Minimum Value Rule</a:t>
            </a:r>
          </a:p>
          <a:p>
            <a:pPr lvl="1"/>
            <a:r>
              <a:rPr lang="en-US" dirty="0">
                <a:latin typeface="Manrope SemiBold" pitchFamily="2" charset="0"/>
              </a:rPr>
              <a:t>Assets can’t be depreciated below 10% of original cost extending tax liability causing continual taxation</a:t>
            </a:r>
          </a:p>
        </p:txBody>
      </p:sp>
      <p:sp>
        <p:nvSpPr>
          <p:cNvPr id="5" name="Slide Number Placeholder 4">
            <a:extLst>
              <a:ext uri="{FF2B5EF4-FFF2-40B4-BE49-F238E27FC236}">
                <a16:creationId xmlns:a16="http://schemas.microsoft.com/office/drawing/2014/main" id="{32DEDF03-4E48-9CB4-1C6A-3669F9E9DE27}"/>
              </a:ext>
            </a:extLst>
          </p:cNvPr>
          <p:cNvSpPr>
            <a:spLocks noGrp="1"/>
          </p:cNvSpPr>
          <p:nvPr>
            <p:ph type="sldNum" sz="quarter" idx="12"/>
          </p:nvPr>
        </p:nvSpPr>
        <p:spPr/>
        <p:txBody>
          <a:bodyPr/>
          <a:lstStyle/>
          <a:p>
            <a:fld id="{E04BD6D1-CAEC-6E4A-B592-793C335D6FCB}" type="slidenum">
              <a:rPr lang="en-US" smtClean="0"/>
              <a:t>9</a:t>
            </a:fld>
            <a:endParaRPr lang="en-US"/>
          </a:p>
        </p:txBody>
      </p:sp>
      <p:sp>
        <p:nvSpPr>
          <p:cNvPr id="6" name="Footer Placeholder 5">
            <a:extLst>
              <a:ext uri="{FF2B5EF4-FFF2-40B4-BE49-F238E27FC236}">
                <a16:creationId xmlns:a16="http://schemas.microsoft.com/office/drawing/2014/main" id="{246F308E-B3A8-E4AC-7A5B-091C05BCA157}"/>
              </a:ext>
            </a:extLst>
          </p:cNvPr>
          <p:cNvSpPr>
            <a:spLocks noGrp="1"/>
          </p:cNvSpPr>
          <p:nvPr>
            <p:ph type="ftr" sz="quarter" idx="3"/>
          </p:nvPr>
        </p:nvSpPr>
        <p:spPr/>
        <p:txBody>
          <a:bodyPr/>
          <a:lstStyle/>
          <a:p>
            <a:r>
              <a:rPr lang="en-US" dirty="0"/>
              <a:t>South Carolina Chamber of Commerce</a:t>
            </a:r>
          </a:p>
        </p:txBody>
      </p:sp>
    </p:spTree>
    <p:extLst>
      <p:ext uri="{BB962C8B-B14F-4D97-AF65-F5344CB8AC3E}">
        <p14:creationId xmlns:p14="http://schemas.microsoft.com/office/powerpoint/2010/main" val="35568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PS Theme">
  <a:themeElements>
    <a:clrScheme name="BPS 1">
      <a:dk1>
        <a:srgbClr val="212121"/>
      </a:dk1>
      <a:lt1>
        <a:srgbClr val="FFFFFF"/>
      </a:lt1>
      <a:dk2>
        <a:srgbClr val="2E4057"/>
      </a:dk2>
      <a:lt2>
        <a:srgbClr val="E7F1F6"/>
      </a:lt2>
      <a:accent1>
        <a:srgbClr val="006EAA"/>
      </a:accent1>
      <a:accent2>
        <a:srgbClr val="A387F1"/>
      </a:accent2>
      <a:accent3>
        <a:srgbClr val="03D8C6"/>
      </a:accent3>
      <a:accent4>
        <a:srgbClr val="FF5F42"/>
      </a:accent4>
      <a:accent5>
        <a:srgbClr val="E5C153"/>
      </a:accent5>
      <a:accent6>
        <a:srgbClr val="34A8E9"/>
      </a:accent6>
      <a:hlink>
        <a:srgbClr val="FCD5D3"/>
      </a:hlink>
      <a:folHlink>
        <a:srgbClr val="D9E3EB"/>
      </a:folHlink>
    </a:clrScheme>
    <a:fontScheme name="BPS">
      <a:majorFont>
        <a:latin typeface="DM Serif Display"/>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PS-Boilerplate" id="{C4791FCA-1D32-5F47-8969-0B4A73D33662}" vid="{5A353F14-9AD9-434C-A05B-7AF39FA31FB5}"/>
    </a:ext>
  </a:extLst>
</a:theme>
</file>

<file path=ppt/theme/theme2.xml><?xml version="1.0" encoding="utf-8"?>
<a:theme xmlns:a="http://schemas.openxmlformats.org/drawingml/2006/main" name="1_Office Theme">
  <a:themeElements>
    <a:clrScheme name="BPS 1">
      <a:dk1>
        <a:srgbClr val="212121"/>
      </a:dk1>
      <a:lt1>
        <a:srgbClr val="FFFFFF"/>
      </a:lt1>
      <a:dk2>
        <a:srgbClr val="2E4057"/>
      </a:dk2>
      <a:lt2>
        <a:srgbClr val="E7F1F6"/>
      </a:lt2>
      <a:accent1>
        <a:srgbClr val="006EAA"/>
      </a:accent1>
      <a:accent2>
        <a:srgbClr val="A387F1"/>
      </a:accent2>
      <a:accent3>
        <a:srgbClr val="03D8C6"/>
      </a:accent3>
      <a:accent4>
        <a:srgbClr val="FF5F42"/>
      </a:accent4>
      <a:accent5>
        <a:srgbClr val="E5C153"/>
      </a:accent5>
      <a:accent6>
        <a:srgbClr val="34A8E9"/>
      </a:accent6>
      <a:hlink>
        <a:srgbClr val="FCD5D3"/>
      </a:hlink>
      <a:folHlink>
        <a:srgbClr val="D9E3EB"/>
      </a:folHlink>
    </a:clrScheme>
    <a:fontScheme name="BPS">
      <a:majorFont>
        <a:latin typeface="DM Serif Display"/>
        <a:ea typeface=""/>
        <a:cs typeface=""/>
      </a:majorFont>
      <a:minorFont>
        <a:latin typeface="Manro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PS-Boilerplate" id="{C4791FCA-1D32-5F47-8969-0B4A73D33662}" vid="{903248A3-FF19-B843-9501-99ABB2D4440D}"/>
    </a:ext>
  </a:extLst>
</a:theme>
</file>

<file path=docProps/app.xml><?xml version="1.0" encoding="utf-8"?>
<Properties xmlns="http://schemas.openxmlformats.org/officeDocument/2006/extended-properties" xmlns:vt="http://schemas.openxmlformats.org/officeDocument/2006/docPropsVTypes">
  <Template>BPS-Boilerplate (1)</Template>
  <TotalTime>353</TotalTime>
  <Words>586</Words>
  <Application>Microsoft Office PowerPoint</Application>
  <PresentationFormat>Widescreen</PresentationFormat>
  <Paragraphs>125</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DM Serif Display</vt:lpstr>
      <vt:lpstr>Manrope</vt:lpstr>
      <vt:lpstr>Manrope ExtraBold</vt:lpstr>
      <vt:lpstr>Manrope Medium</vt:lpstr>
      <vt:lpstr>Manrope SemiBold</vt:lpstr>
      <vt:lpstr>BPS Theme</vt:lpstr>
      <vt:lpstr>1_Office Theme</vt:lpstr>
      <vt:lpstr>South Carolina Chamber of Commerce</vt:lpstr>
      <vt:lpstr>Business Personal Property Tax</vt:lpstr>
      <vt:lpstr>What is Business Personal Property(BPP)?</vt:lpstr>
      <vt:lpstr>Business Personal Property Taxation in SC</vt:lpstr>
      <vt:lpstr>Filing Requirements</vt:lpstr>
      <vt:lpstr>BPP Put Into Perspective</vt:lpstr>
      <vt:lpstr>BPP Tax Illustrated</vt:lpstr>
      <vt:lpstr>BPP Tax Illustrated (continued)</vt:lpstr>
      <vt:lpstr>Challenges related to Business Personal Property Tax</vt:lpstr>
      <vt:lpstr>Challenges related to BPP Tax (continued)</vt:lpstr>
      <vt:lpstr>Challenges related to BPP Tax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Acme, Incorporated</dc:title>
  <dc:creator>Stephen Elliott</dc:creator>
  <cp:lastModifiedBy>Beth Williams</cp:lastModifiedBy>
  <cp:revision>14</cp:revision>
  <dcterms:created xsi:type="dcterms:W3CDTF">2024-12-17T18:59:48Z</dcterms:created>
  <dcterms:modified xsi:type="dcterms:W3CDTF">2025-08-26T15:41:51Z</dcterms:modified>
</cp:coreProperties>
</file>